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13933" r:id="rId5"/>
    <p:sldId id="264" r:id="rId6"/>
  </p:sldIdLst>
  <p:sldSz cx="14630400" cy="8229600"/>
  <p:notesSz cx="6858000" cy="9144000"/>
  <p:defaultTextStyle>
    <a:defPPr>
      <a:defRPr lang="en-US"/>
    </a:defPPr>
    <a:lvl1pPr marL="0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E4ED0-7D0B-453C-8037-299108A9D650}" v="3" dt="2024-07-29T17:46:31.78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>
      <p:cViewPr varScale="1">
        <p:scale>
          <a:sx n="93" d="100"/>
          <a:sy n="93" d="100"/>
        </p:scale>
        <p:origin x="3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00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Sullivan" userId="eb63c263-2de0-44ab-9077-eaa11444d219" providerId="ADAL" clId="{909E4ED0-7D0B-453C-8037-299108A9D650}"/>
    <pc:docChg chg="modSld">
      <pc:chgData name="Carrie Sullivan" userId="eb63c263-2de0-44ab-9077-eaa11444d219" providerId="ADAL" clId="{909E4ED0-7D0B-453C-8037-299108A9D650}" dt="2024-07-29T17:47:07.895" v="27" actId="1076"/>
      <pc:docMkLst>
        <pc:docMk/>
      </pc:docMkLst>
      <pc:sldChg chg="modSp mod">
        <pc:chgData name="Carrie Sullivan" userId="eb63c263-2de0-44ab-9077-eaa11444d219" providerId="ADAL" clId="{909E4ED0-7D0B-453C-8037-299108A9D650}" dt="2024-07-29T17:47:07.895" v="27" actId="1076"/>
        <pc:sldMkLst>
          <pc:docMk/>
          <pc:sldMk cId="2792504368" sldId="264"/>
        </pc:sldMkLst>
        <pc:spChg chg="mod">
          <ac:chgData name="Carrie Sullivan" userId="eb63c263-2de0-44ab-9077-eaa11444d219" providerId="ADAL" clId="{909E4ED0-7D0B-453C-8037-299108A9D650}" dt="2024-07-29T17:46:58.923" v="26" actId="1076"/>
          <ac:spMkLst>
            <pc:docMk/>
            <pc:sldMk cId="2792504368" sldId="264"/>
            <ac:spMk id="4" creationId="{2FC6BE8F-2B5C-655C-778F-F5BD0B01182E}"/>
          </ac:spMkLst>
        </pc:spChg>
        <pc:spChg chg="mod">
          <ac:chgData name="Carrie Sullivan" userId="eb63c263-2de0-44ab-9077-eaa11444d219" providerId="ADAL" clId="{909E4ED0-7D0B-453C-8037-299108A9D650}" dt="2024-07-29T17:46:58.923" v="26" actId="1076"/>
          <ac:spMkLst>
            <pc:docMk/>
            <pc:sldMk cId="2792504368" sldId="264"/>
            <ac:spMk id="6" creationId="{20FD2A9D-16FE-0CD4-C3B0-3D06EC6A8B91}"/>
          </ac:spMkLst>
        </pc:spChg>
        <pc:graphicFrameChg chg="mod modGraphic">
          <ac:chgData name="Carrie Sullivan" userId="eb63c263-2de0-44ab-9077-eaa11444d219" providerId="ADAL" clId="{909E4ED0-7D0B-453C-8037-299108A9D650}" dt="2024-07-29T17:46:45.025" v="25" actId="1076"/>
          <ac:graphicFrameMkLst>
            <pc:docMk/>
            <pc:sldMk cId="2792504368" sldId="264"/>
            <ac:graphicFrameMk id="12" creationId="{6658A7BF-6121-BC27-A161-301D21A83716}"/>
          </ac:graphicFrameMkLst>
        </pc:graphicFrameChg>
        <pc:picChg chg="mod">
          <ac:chgData name="Carrie Sullivan" userId="eb63c263-2de0-44ab-9077-eaa11444d219" providerId="ADAL" clId="{909E4ED0-7D0B-453C-8037-299108A9D650}" dt="2024-07-29T17:47:07.895" v="27" actId="1076"/>
          <ac:picMkLst>
            <pc:docMk/>
            <pc:sldMk cId="2792504368" sldId="264"/>
            <ac:picMk id="8" creationId="{B5268398-B6E1-58C1-7E96-3F032212774A}"/>
          </ac:picMkLst>
        </pc:picChg>
        <pc:picChg chg="mod">
          <ac:chgData name="Carrie Sullivan" userId="eb63c263-2de0-44ab-9077-eaa11444d219" providerId="ADAL" clId="{909E4ED0-7D0B-453C-8037-299108A9D650}" dt="2024-07-29T17:47:07.895" v="27" actId="1076"/>
          <ac:picMkLst>
            <pc:docMk/>
            <pc:sldMk cId="2792504368" sldId="264"/>
            <ac:picMk id="31" creationId="{7F3825FF-E7C2-803E-5FA9-CE0B64789A0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499C2-52DA-43AE-87E1-0C3E16F2940B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560C-64E9-47BE-8ED0-37A29B33E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04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B52B9-DB59-4966-B674-F4EE374BA4A9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E914-0215-4DA2-A743-4ED30FEDF5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53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BCCF-1A14-CD17-0175-DE7FE84975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312" y="1082375"/>
            <a:ext cx="10972800" cy="2865120"/>
          </a:xfrm>
        </p:spPr>
        <p:txBody>
          <a:bodyPr anchor="b"/>
          <a:lstStyle>
            <a:lvl1pPr algn="l">
              <a:lnSpc>
                <a:spcPts val="6499"/>
              </a:lnSpc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492D9-1EA7-652C-52CB-605527E3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312" y="4028177"/>
            <a:ext cx="10972800" cy="1986914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48618" indent="0" algn="ctr">
              <a:buNone/>
              <a:defRPr sz="2400"/>
            </a:lvl2pPr>
            <a:lvl3pPr marL="1097236" indent="0" algn="ctr">
              <a:buNone/>
              <a:defRPr sz="2160"/>
            </a:lvl3pPr>
            <a:lvl4pPr marL="1645854" indent="0" algn="ctr">
              <a:buNone/>
              <a:defRPr sz="1920"/>
            </a:lvl4pPr>
            <a:lvl5pPr marL="2194472" indent="0" algn="ctr">
              <a:buNone/>
              <a:defRPr sz="1920"/>
            </a:lvl5pPr>
            <a:lvl6pPr marL="2743091" indent="0" algn="ctr">
              <a:buNone/>
              <a:defRPr sz="1920"/>
            </a:lvl6pPr>
            <a:lvl7pPr marL="3291708" indent="0" algn="ctr">
              <a:buNone/>
              <a:defRPr sz="1920"/>
            </a:lvl7pPr>
            <a:lvl8pPr marL="3840326" indent="0" algn="ctr">
              <a:buNone/>
              <a:defRPr sz="1920"/>
            </a:lvl8pPr>
            <a:lvl9pPr marL="4388945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logo white">
            <a:extLst>
              <a:ext uri="{FF2B5EF4-FFF2-40B4-BE49-F238E27FC236}">
                <a16:creationId xmlns:a16="http://schemas.microsoft.com/office/drawing/2014/main" id="{9A4D8C9B-1E32-3998-9006-E3B17AA2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9994" y="449663"/>
            <a:ext cx="2807208" cy="356717"/>
          </a:xfrm>
          <a:prstGeom prst="rect">
            <a:avLst/>
          </a:prstGeom>
        </p:spPr>
      </p:pic>
      <p:pic>
        <p:nvPicPr>
          <p:cNvPr id="8" name="url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D2AEFA-5076-3D3D-9A2D-5B9619541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4" y="7837200"/>
            <a:ext cx="2926080" cy="16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70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ustom Photo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E1CD36C-5C6D-9731-6BA4-AF244AF8989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38903" y="0"/>
            <a:ext cx="8191499" cy="8229600"/>
          </a:xfrm>
          <a:custGeom>
            <a:avLst/>
            <a:gdLst>
              <a:gd name="connsiteX0" fmla="*/ 3958990 w 8191499"/>
              <a:gd name="connsiteY0" fmla="*/ 0 h 8229600"/>
              <a:gd name="connsiteX1" fmla="*/ 8191499 w 8191499"/>
              <a:gd name="connsiteY1" fmla="*/ 0 h 8229600"/>
              <a:gd name="connsiteX2" fmla="*/ 8191499 w 8191499"/>
              <a:gd name="connsiteY2" fmla="*/ 8229600 h 8229600"/>
              <a:gd name="connsiteX3" fmla="*/ 3991842 w 8191499"/>
              <a:gd name="connsiteY3" fmla="*/ 8229600 h 8229600"/>
              <a:gd name="connsiteX4" fmla="*/ 3609322 w 8191499"/>
              <a:gd name="connsiteY4" fmla="*/ 7902511 h 8229600"/>
              <a:gd name="connsiteX5" fmla="*/ 367227 w 8191499"/>
              <a:gd name="connsiteY5" fmla="*/ 5131481 h 8229600"/>
              <a:gd name="connsiteX6" fmla="*/ 1057 w 8191499"/>
              <a:gd name="connsiteY6" fmla="*/ 4319782 h 8229600"/>
              <a:gd name="connsiteX7" fmla="*/ 0 w 8191499"/>
              <a:gd name="connsiteY7" fmla="*/ 4306288 h 8229600"/>
              <a:gd name="connsiteX8" fmla="*/ 0 w 8191499"/>
              <a:gd name="connsiteY8" fmla="*/ 3958639 h 8229600"/>
              <a:gd name="connsiteX9" fmla="*/ 8638 w 8191499"/>
              <a:gd name="connsiteY9" fmla="*/ 3882429 h 8229600"/>
              <a:gd name="connsiteX10" fmla="*/ 507490 w 8191499"/>
              <a:gd name="connsiteY10" fmla="*/ 2981949 h 8229600"/>
              <a:gd name="connsiteX11" fmla="*/ 3638303 w 8191499"/>
              <a:gd name="connsiteY11" fmla="*/ 280997 h 82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91499" h="8229600">
                <a:moveTo>
                  <a:pt x="3958990" y="0"/>
                </a:moveTo>
                <a:lnTo>
                  <a:pt x="8191499" y="0"/>
                </a:lnTo>
                <a:lnTo>
                  <a:pt x="8191499" y="8229600"/>
                </a:lnTo>
                <a:lnTo>
                  <a:pt x="3991842" y="8229600"/>
                </a:lnTo>
                <a:lnTo>
                  <a:pt x="3609322" y="7902511"/>
                </a:lnTo>
                <a:cubicBezTo>
                  <a:pt x="2574408" y="7018775"/>
                  <a:pt x="1509784" y="6112146"/>
                  <a:pt x="367227" y="5131481"/>
                </a:cubicBezTo>
                <a:cubicBezTo>
                  <a:pt x="159160" y="4894365"/>
                  <a:pt x="37950" y="4610833"/>
                  <a:pt x="1057" y="4319782"/>
                </a:cubicBezTo>
                <a:lnTo>
                  <a:pt x="0" y="4306288"/>
                </a:lnTo>
                <a:lnTo>
                  <a:pt x="0" y="3958639"/>
                </a:lnTo>
                <a:lnTo>
                  <a:pt x="8638" y="3882429"/>
                </a:lnTo>
                <a:cubicBezTo>
                  <a:pt x="63227" y="3545443"/>
                  <a:pt x="230854" y="3224694"/>
                  <a:pt x="507490" y="2981949"/>
                </a:cubicBezTo>
                <a:cubicBezTo>
                  <a:pt x="1566248" y="2080339"/>
                  <a:pt x="2607687" y="1180207"/>
                  <a:pt x="3638303" y="2809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 or graphic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DB784-2BEF-48D8-5F3A-7DB6C853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E777A0-6CA1-695D-53DF-E5875009A6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2608199" cy="806450"/>
          </a:xfrm>
        </p:spPr>
        <p:txBody>
          <a:bodyPr/>
          <a:lstStyle>
            <a:lvl1pPr marL="0" indent="0"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E7E06C-14E8-388A-6418-E728BC6BA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6103937" cy="974725"/>
          </a:xfrm>
        </p:spPr>
        <p:txBody>
          <a:bodyPr/>
          <a:lstStyle>
            <a:lvl1pPr marL="0" indent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7D52-56F0-0D95-AE75-CF9B3D3B2F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87" y="2587754"/>
            <a:ext cx="6100174" cy="11917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First level : Heading/statement </a:t>
            </a:r>
            <a:br>
              <a:rPr lang="en-US" dirty="0"/>
            </a:br>
            <a:r>
              <a:rPr lang="en-US" dirty="0"/>
              <a:t>summarizing the content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A76EC1-DFBB-CB82-CDE4-56F135E67E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3913253"/>
            <a:ext cx="6103937" cy="32768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00">
                <a:solidFill>
                  <a:srgbClr val="00414C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Second level heading</a:t>
            </a:r>
          </a:p>
        </p:txBody>
      </p:sp>
      <p:pic>
        <p:nvPicPr>
          <p:cNvPr id="14" name="logo orange">
            <a:extLst>
              <a:ext uri="{FF2B5EF4-FFF2-40B4-BE49-F238E27FC236}">
                <a16:creationId xmlns:a16="http://schemas.microsoft.com/office/drawing/2014/main" id="{4DA1ECB1-3F93-D053-6DE3-E743691E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94" y="7696800"/>
            <a:ext cx="2286000" cy="29210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A5419BC-8C74-F3AB-645A-86CE91ABCE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4319096"/>
            <a:ext cx="6103937" cy="109728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sz="1404">
                <a:solidFill>
                  <a:schemeClr val="accent6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First level text without bullets up to 4 lines of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E437B8-9300-AE6F-BFE4-9EB9CA7FAB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68" y="5486400"/>
            <a:ext cx="6104593" cy="164592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add bullets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A24C5-9240-C2B2-DB5A-F93F875DB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EB5787A-6445-BD07-9A24-03EB16195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8CB8023-8FC4-C671-50D4-375BF18D4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71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87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ustom Photo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B784-2BEF-48D8-5F3A-7DB6C853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E7E06C-14E8-388A-6418-E728BC6BA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5120640" cy="974725"/>
          </a:xfrm>
        </p:spPr>
        <p:txBody>
          <a:bodyPr>
            <a:noAutofit/>
          </a:bodyPr>
          <a:lstStyle>
            <a:lvl1pPr marL="0" indent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7D52-56F0-0D95-AE75-CF9B3D3B2F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87" y="2587754"/>
            <a:ext cx="5120640" cy="11917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First level : Heading/statement </a:t>
            </a:r>
            <a:br>
              <a:rPr lang="en-US" dirty="0"/>
            </a:br>
            <a:r>
              <a:rPr lang="en-US" dirty="0"/>
              <a:t>summarizing the content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A76EC1-DFBB-CB82-CDE4-56F135E67E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3898965"/>
            <a:ext cx="5120640" cy="3657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00">
                <a:solidFill>
                  <a:srgbClr val="00414C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Second level heading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A5419BC-8C74-F3AB-645A-86CE91ABCE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4304808"/>
            <a:ext cx="5120640" cy="11887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First level text without bullets up to 5 lines of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E437B8-9300-AE6F-BFE4-9EB9CA7FAB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68" y="5561350"/>
            <a:ext cx="5120640" cy="164592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add bullets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3" name="Freeform Placeholder - large">
            <a:extLst>
              <a:ext uri="{FF2B5EF4-FFF2-40B4-BE49-F238E27FC236}">
                <a16:creationId xmlns:a16="http://schemas.microsoft.com/office/drawing/2014/main" id="{6008F867-D4D3-337F-7AE2-ED2D2E5071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42248" y="459580"/>
            <a:ext cx="5230952" cy="6855620"/>
          </a:xfrm>
          <a:custGeom>
            <a:avLst/>
            <a:gdLst>
              <a:gd name="connsiteX0" fmla="*/ 5230952 w 5230952"/>
              <a:gd name="connsiteY0" fmla="*/ 0 h 6855620"/>
              <a:gd name="connsiteX1" fmla="*/ 5230952 w 5230952"/>
              <a:gd name="connsiteY1" fmla="*/ 6855620 h 6855620"/>
              <a:gd name="connsiteX2" fmla="*/ 1744699 w 5230952"/>
              <a:gd name="connsiteY2" fmla="*/ 6855620 h 6855620"/>
              <a:gd name="connsiteX3" fmla="*/ 1653550 w 5230952"/>
              <a:gd name="connsiteY3" fmla="*/ 6781957 h 6855620"/>
              <a:gd name="connsiteX4" fmla="*/ 238364 w 5230952"/>
              <a:gd name="connsiteY4" fmla="*/ 5560906 h 6855620"/>
              <a:gd name="connsiteX5" fmla="*/ 351894 w 5230952"/>
              <a:gd name="connsiteY5" fmla="*/ 4151584 h 685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0952" h="6855620">
                <a:moveTo>
                  <a:pt x="5230952" y="0"/>
                </a:moveTo>
                <a:lnTo>
                  <a:pt x="5230952" y="6855620"/>
                </a:lnTo>
                <a:lnTo>
                  <a:pt x="1744699" y="6855620"/>
                </a:lnTo>
                <a:lnTo>
                  <a:pt x="1653550" y="6781957"/>
                </a:lnTo>
                <a:cubicBezTo>
                  <a:pt x="1243464" y="6447187"/>
                  <a:pt x="875467" y="6126006"/>
                  <a:pt x="238364" y="5560906"/>
                </a:cubicBezTo>
                <a:cubicBezTo>
                  <a:pt x="-119459" y="5140382"/>
                  <a:pt x="-68630" y="4509407"/>
                  <a:pt x="351894" y="41515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10973" indent="0" algn="ctr">
              <a:lnSpc>
                <a:spcPct val="300000"/>
              </a:lnSpc>
              <a:spcBef>
                <a:spcPts val="0"/>
              </a:spcBef>
              <a:spcAft>
                <a:spcPts val="3600"/>
              </a:spcAft>
              <a:buNone/>
              <a:defRPr/>
            </a:lvl1pPr>
          </a:lstStyle>
          <a:p>
            <a:r>
              <a:rPr lang="en-US"/>
              <a:t>Click icon to insert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1" name="Freeform Placeholder - small">
            <a:extLst>
              <a:ext uri="{FF2B5EF4-FFF2-40B4-BE49-F238E27FC236}">
                <a16:creationId xmlns:a16="http://schemas.microsoft.com/office/drawing/2014/main" id="{F22F6F2E-D972-E545-05E6-76E4DEDF9CA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31585" y="457201"/>
            <a:ext cx="2958682" cy="4931737"/>
          </a:xfrm>
          <a:custGeom>
            <a:avLst/>
            <a:gdLst>
              <a:gd name="connsiteX0" fmla="*/ 0 w 2958682"/>
              <a:gd name="connsiteY0" fmla="*/ 0 h 4931737"/>
              <a:gd name="connsiteX1" fmla="*/ 759654 w 2958682"/>
              <a:gd name="connsiteY1" fmla="*/ 0 h 4931737"/>
              <a:gd name="connsiteX2" fmla="*/ 2757698 w 2958682"/>
              <a:gd name="connsiteY2" fmla="*/ 1697661 h 4931737"/>
              <a:gd name="connsiteX3" fmla="*/ 2813559 w 2958682"/>
              <a:gd name="connsiteY3" fmla="*/ 2520733 h 4931737"/>
              <a:gd name="connsiteX4" fmla="*/ 185239 w 2958682"/>
              <a:gd name="connsiteY4" fmla="*/ 4769134 h 4931737"/>
              <a:gd name="connsiteX5" fmla="*/ 0 w 2958682"/>
              <a:gd name="connsiteY5" fmla="*/ 4931737 h 493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8682" h="4931737">
                <a:moveTo>
                  <a:pt x="0" y="0"/>
                </a:moveTo>
                <a:lnTo>
                  <a:pt x="759654" y="0"/>
                </a:lnTo>
                <a:lnTo>
                  <a:pt x="2757698" y="1697661"/>
                </a:lnTo>
                <a:cubicBezTo>
                  <a:pt x="2998496" y="1903781"/>
                  <a:pt x="3030071" y="2283397"/>
                  <a:pt x="2813559" y="2520733"/>
                </a:cubicBezTo>
                <a:cubicBezTo>
                  <a:pt x="1822357" y="3363985"/>
                  <a:pt x="1090602" y="3978085"/>
                  <a:pt x="185239" y="4769134"/>
                </a:cubicBezTo>
                <a:lnTo>
                  <a:pt x="0" y="49317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300000"/>
              </a:lnSpc>
              <a:spcAft>
                <a:spcPts val="3600"/>
              </a:spcAft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6AB7A80-88BE-3A71-1FB7-31291C53A4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1645920" cy="8064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pic>
        <p:nvPicPr>
          <p:cNvPr id="5" name="logo orange">
            <a:extLst>
              <a:ext uri="{FF2B5EF4-FFF2-40B4-BE49-F238E27FC236}">
                <a16:creationId xmlns:a16="http://schemas.microsoft.com/office/drawing/2014/main" id="{00CB12F7-0F4F-8573-C6AB-4C7584FC4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C3B7CA-6E7F-210D-9EE8-154F80407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675B8C-6C6F-8234-175F-699FC171C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31B10B9-FC49-CDF8-CEDF-ACFAE23DC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73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87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808DFA-082E-C947-9777-E48E5AF235B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315200" y="0"/>
            <a:ext cx="7315200" cy="8229600"/>
          </a:xfrm>
          <a:solidFill>
            <a:srgbClr val="FF6600"/>
          </a:solidFill>
        </p:spPr>
        <p:txBody>
          <a:bodyPr wrap="non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or graphic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DB784-2BEF-48D8-5F3A-7DB6C853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E777A0-6CA1-695D-53DF-E5875009A6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2608199" cy="806450"/>
          </a:xfrm>
        </p:spPr>
        <p:txBody>
          <a:bodyPr/>
          <a:lstStyle>
            <a:lvl1pPr marL="0" indent="0"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E7E06C-14E8-388A-6418-E728BC6BA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6103937" cy="974725"/>
          </a:xfrm>
        </p:spPr>
        <p:txBody>
          <a:bodyPr/>
          <a:lstStyle>
            <a:lvl1pPr marL="0" indent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7D52-56F0-0D95-AE75-CF9B3D3B2F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87" y="2587754"/>
            <a:ext cx="6100174" cy="11917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First level : Heading/statement </a:t>
            </a:r>
            <a:br>
              <a:rPr lang="en-US" dirty="0"/>
            </a:br>
            <a:r>
              <a:rPr lang="en-US" dirty="0"/>
              <a:t>summarizing the content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A76EC1-DFBB-CB82-CDE4-56F135E67E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3913253"/>
            <a:ext cx="6103937" cy="32768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00">
                <a:solidFill>
                  <a:srgbClr val="00414C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Second level heading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A5419BC-8C74-F3AB-645A-86CE91ABCE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4319096"/>
            <a:ext cx="6103937" cy="109728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sz="1404">
                <a:solidFill>
                  <a:schemeClr val="accent6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First level text without bullets up to 4 lines of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E437B8-9300-AE6F-BFE4-9EB9CA7FAB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68" y="5486400"/>
            <a:ext cx="6104593" cy="164592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add bullets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logo orange">
            <a:extLst>
              <a:ext uri="{FF2B5EF4-FFF2-40B4-BE49-F238E27FC236}">
                <a16:creationId xmlns:a16="http://schemas.microsoft.com/office/drawing/2014/main" id="{0382B9BE-FADD-1D87-7E30-6A9227B74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19330-1361-4C95-7651-A7ADD8EA4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EB90910-99CE-C753-A178-22501F447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D8AA4A0-66AA-E48C-CD66-C67200E0C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1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8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808DFA-082E-C947-9777-E48E5AF235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22134" y="457200"/>
            <a:ext cx="6748272" cy="6858000"/>
          </a:xfrm>
          <a:solidFill>
            <a:schemeClr val="bg1">
              <a:lumMod val="95000"/>
            </a:schemeClr>
          </a:solidFill>
        </p:spPr>
        <p:txBody>
          <a:bodyPr wrap="none"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image or graphic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DB784-2BEF-48D8-5F3A-7DB6C853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E7E06C-14E8-388A-6418-E728BC6BA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5120640" cy="974725"/>
          </a:xfrm>
        </p:spPr>
        <p:txBody>
          <a:bodyPr>
            <a:noAutofit/>
          </a:bodyPr>
          <a:lstStyle>
            <a:lvl1pPr marL="0" indent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7D52-56F0-0D95-AE75-CF9B3D3B2F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87" y="2587754"/>
            <a:ext cx="5120640" cy="11917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First level : Heading/statement </a:t>
            </a:r>
            <a:br>
              <a:rPr lang="en-US" dirty="0"/>
            </a:br>
            <a:r>
              <a:rPr lang="en-US" dirty="0"/>
              <a:t>summarizing the content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95478F5-AF59-02A3-8DEF-A28B5E18A1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3898965"/>
            <a:ext cx="5120640" cy="3657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00">
                <a:solidFill>
                  <a:srgbClr val="00414C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Second level heading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8AF80D3-8D20-0921-4CC3-8F63CDAD5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4304808"/>
            <a:ext cx="5120640" cy="11887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First level text without bullets up to 5 lines of text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486C940-BCCA-77A3-ED18-CE8A0FBD4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68" y="5561350"/>
            <a:ext cx="5120640" cy="164592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add bullets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9961AEC-95E8-E7AE-9E80-55F40CA47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1645920" cy="8064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pic>
        <p:nvPicPr>
          <p:cNvPr id="7" name="logo orange">
            <a:extLst>
              <a:ext uri="{FF2B5EF4-FFF2-40B4-BE49-F238E27FC236}">
                <a16:creationId xmlns:a16="http://schemas.microsoft.com/office/drawing/2014/main" id="{76E1CC57-8865-F8AC-729F-EDDB6F5B7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85B60C-4D06-1674-3F16-9D53D3F9E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287B4A-9C2A-C01A-4174-53511D25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9FAEB3-6D98-6ABC-2E62-30C0E2D35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50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8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Rt. - Midnight Green">
    <p:bg>
      <p:bgPr>
        <a:solidFill>
          <a:srgbClr val="004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F2B95B-04D8-FD21-57F9-BA7D0A893D67}"/>
              </a:ext>
            </a:extLst>
          </p:cNvPr>
          <p:cNvSpPr/>
          <p:nvPr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DB784-2BEF-48D8-5F3A-7DB6C853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7D52-56F0-0D95-AE75-CF9B3D3B2F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87" y="2587754"/>
            <a:ext cx="6100174" cy="11917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level : Heading/statement </a:t>
            </a:r>
            <a:br>
              <a:rPr lang="en-US" dirty="0"/>
            </a:br>
            <a:r>
              <a:rPr lang="en-US" dirty="0"/>
              <a:t>summarizing the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E777A0-6CA1-695D-53DF-E5875009A6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2608199" cy="806450"/>
          </a:xfrm>
        </p:spPr>
        <p:txBody>
          <a:bodyPr/>
          <a:lstStyle>
            <a:lvl1pPr marL="0" indent="0"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E7E06C-14E8-388A-6418-E728BC6BA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6103937" cy="974725"/>
          </a:xfrm>
        </p:spPr>
        <p:txBody>
          <a:bodyPr/>
          <a:lstStyle>
            <a:lvl1pPr marL="0" indent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09F405-809B-65C8-76E9-7CB50880C902}"/>
              </a:ext>
            </a:extLst>
          </p:cNvPr>
          <p:cNvSpPr txBox="1"/>
          <p:nvPr/>
        </p:nvSpPr>
        <p:spPr>
          <a:xfrm>
            <a:off x="14963715" y="5074403"/>
            <a:ext cx="2354318" cy="58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000" spc="10" baseline="0" noProof="0" dirty="0">
                <a:solidFill>
                  <a:schemeClr val="bg1"/>
                </a:solidFill>
              </a:rPr>
              <a:t>3/24/2023</a:t>
            </a:r>
            <a:br>
              <a:rPr lang="en-US" sz="1000" spc="10" dirty="0">
                <a:solidFill>
                  <a:schemeClr val="bg1"/>
                </a:solidFill>
              </a:rPr>
            </a:br>
            <a:r>
              <a:rPr lang="en-US" sz="1000" spc="10" dirty="0">
                <a:solidFill>
                  <a:schemeClr val="bg1"/>
                </a:solidFill>
              </a:rPr>
              <a:t>Version 1.1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F1754B11-FF09-36EC-AC65-244ACC4B146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421624" y="1920240"/>
            <a:ext cx="5212080" cy="4206240"/>
          </a:xfrm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below to add chart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25301B-054E-9CF4-8757-65CAAA48B4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70231" y="6319838"/>
            <a:ext cx="5029200" cy="868680"/>
          </a:xfrm>
        </p:spPr>
        <p:txBody>
          <a:bodyPr anchor="b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81D6D61-45E1-6735-E49A-B526704BF5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3913253"/>
            <a:ext cx="6103937" cy="32768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Second level heading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543B32B-7C67-1346-3FC7-3920E76E56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7188" y="4319096"/>
            <a:ext cx="6103937" cy="109728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sz="1404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First level text without bullets up to 4 lines of text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0A040D7-8444-AE25-9101-ECF5FBD9F7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7168" y="5486400"/>
            <a:ext cx="6104593" cy="164592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logo orange">
            <a:extLst>
              <a:ext uri="{FF2B5EF4-FFF2-40B4-BE49-F238E27FC236}">
                <a16:creationId xmlns:a16="http://schemas.microsoft.com/office/drawing/2014/main" id="{A44AF63E-A5F7-B589-E6C9-0CE1A1F70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6BDC66-FA0D-5C9C-6ACA-F51442DF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04AE588-0C3A-C078-D474-3852A2566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47D7804-E67D-3902-0469-FEDF8FC6D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0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875">
          <p15:clr>
            <a:srgbClr val="FBAE40"/>
          </p15:clr>
        </p15:guide>
        <p15:guide id="7" pos="101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- Orange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F2B95B-04D8-FD21-57F9-BA7D0A893D67}"/>
              </a:ext>
            </a:extLst>
          </p:cNvPr>
          <p:cNvSpPr/>
          <p:nvPr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DB784-2BEF-48D8-5F3A-7DB6C853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E777A0-6CA1-695D-53DF-E5875009A6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2608199" cy="806450"/>
          </a:xfrm>
        </p:spPr>
        <p:txBody>
          <a:bodyPr/>
          <a:lstStyle>
            <a:lvl1pPr marL="0" indent="0">
              <a:buNone/>
              <a:defRPr sz="1800" b="1" spc="-150">
                <a:solidFill>
                  <a:schemeClr val="bg1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E7E06C-14E8-388A-6418-E728BC6BA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6103937" cy="974725"/>
          </a:xfrm>
        </p:spPr>
        <p:txBody>
          <a:bodyPr/>
          <a:lstStyle>
            <a:lvl1pPr marL="0" indent="0">
              <a:lnSpc>
                <a:spcPts val="33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pic>
        <p:nvPicPr>
          <p:cNvPr id="14" name="logo white">
            <a:extLst>
              <a:ext uri="{FF2B5EF4-FFF2-40B4-BE49-F238E27FC236}">
                <a16:creationId xmlns:a16="http://schemas.microsoft.com/office/drawing/2014/main" id="{4DA1ECB1-3F93-D053-6DE3-E743691E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9994" y="7686000"/>
            <a:ext cx="2286000" cy="290486"/>
          </a:xfrm>
          <a:prstGeom prst="rect">
            <a:avLst/>
          </a:prstGeom>
        </p:spPr>
      </p:pic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F1754B11-FF09-36EC-AC65-244ACC4B146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421624" y="1920240"/>
            <a:ext cx="5212080" cy="4206240"/>
          </a:xfrm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below to add chart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25301B-054E-9CF4-8757-65CAAA48B4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70231" y="6319838"/>
            <a:ext cx="5029200" cy="868680"/>
          </a:xfrm>
        </p:spPr>
        <p:txBody>
          <a:bodyPr anchor="b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AB35DAA-1997-063A-023A-7BB525BA5E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87" y="2587754"/>
            <a:ext cx="6100174" cy="11917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level : Heading/statement </a:t>
            </a:r>
            <a:br>
              <a:rPr lang="en-US" dirty="0"/>
            </a:br>
            <a:r>
              <a:rPr lang="en-US" dirty="0"/>
              <a:t>summarizing the content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36820D5-BAD0-04D6-16D4-EA2EB9315A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188" y="1524001"/>
            <a:ext cx="6103937" cy="974725"/>
          </a:xfrm>
        </p:spPr>
        <p:txBody>
          <a:bodyPr/>
          <a:lstStyle>
            <a:lvl1pPr marL="0" indent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2C236514-D948-661C-3D6A-455A859414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3913253"/>
            <a:ext cx="6103937" cy="32768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Second level heading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87A1D057-3232-B9D6-4412-2D58B13EEE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7188" y="4319096"/>
            <a:ext cx="6103937" cy="109728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sz="1404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First level text without bullets up to 4 lines of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C653FD3-B069-E6FE-2B3A-28F741089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2103" y="5486400"/>
            <a:ext cx="6105524" cy="164592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99C3E-5CA5-7C69-80BA-162A5B0DA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EE3B77D-4105-BF99-BD7D-7A993F2EA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D4C2E1-35E0-BAE8-3D89-3BF58B935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72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875">
          <p15:clr>
            <a:srgbClr val="FBAE40"/>
          </p15:clr>
        </p15:guide>
        <p15:guide id="7" pos="101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Rt. - W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B784-2BEF-48D8-5F3A-7DB6C853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E7E06C-14E8-388A-6418-E728BC6BA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5120640" cy="974725"/>
          </a:xfrm>
        </p:spPr>
        <p:txBody>
          <a:bodyPr>
            <a:noAutofit/>
          </a:bodyPr>
          <a:lstStyle>
            <a:lvl1pPr marL="0" indent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7D52-56F0-0D95-AE75-CF9B3D3B2F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87" y="2587754"/>
            <a:ext cx="5120640" cy="11917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First level : Heading/statement </a:t>
            </a:r>
            <a:br>
              <a:rPr lang="en-US" dirty="0"/>
            </a:br>
            <a:r>
              <a:rPr lang="en-US" dirty="0"/>
              <a:t>summarizing the content</a:t>
            </a:r>
          </a:p>
        </p:txBody>
      </p:sp>
      <p:sp>
        <p:nvSpPr>
          <p:cNvPr id="4" name="Chart Placeholder 12">
            <a:extLst>
              <a:ext uri="{FF2B5EF4-FFF2-40B4-BE49-F238E27FC236}">
                <a16:creationId xmlns:a16="http://schemas.microsoft.com/office/drawing/2014/main" id="{C82463CE-05E9-4577-BCCA-24BC2567703E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8421624" y="2070140"/>
            <a:ext cx="5212080" cy="4297680"/>
          </a:xfrm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below to add chart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D23A4EF-1C34-DBC0-CA0C-980252D07B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5201" y="6490740"/>
            <a:ext cx="5029200" cy="712768"/>
          </a:xfrm>
          <a:solidFill>
            <a:schemeClr val="bg1"/>
          </a:solidFill>
        </p:spPr>
        <p:txBody>
          <a:bodyPr anchor="t">
            <a:noAutofit/>
          </a:bodyPr>
          <a:lstStyle>
            <a:lvl1pPr marL="0" indent="0" algn="just">
              <a:lnSpc>
                <a:spcPts val="16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9BE5D73-E976-DA21-DCE2-2757C502EC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95360" y="1611440"/>
            <a:ext cx="4140200" cy="365760"/>
          </a:xfrm>
        </p:spPr>
        <p:txBody>
          <a:bodyPr wrap="none" lIns="0" tIns="4572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3D9F349-896A-BBC8-2BC1-1E561B0504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3898965"/>
            <a:ext cx="5120640" cy="3657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00">
                <a:solidFill>
                  <a:srgbClr val="00414C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Second level heading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C043B8-B5D6-BDBA-AAEE-DB96A23A9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4304808"/>
            <a:ext cx="5120640" cy="11887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First level text without bullets up to 5 lines of text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402C6BEB-7400-BF0A-EB06-6702E717D4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68" y="5561350"/>
            <a:ext cx="5120640" cy="164592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add bullets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3878177-213F-90F1-A9F1-54454CE90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1645920" cy="8064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pic>
        <p:nvPicPr>
          <p:cNvPr id="7" name="logo orange">
            <a:extLst>
              <a:ext uri="{FF2B5EF4-FFF2-40B4-BE49-F238E27FC236}">
                <a16:creationId xmlns:a16="http://schemas.microsoft.com/office/drawing/2014/main" id="{2CCFE90E-DB2F-F090-EAED-4CFAA5BCE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9FDDB6-064F-485D-14AB-782ED83C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D28746A-463A-BA6C-4E58-3ED8D7582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7B5029B-F73A-6FDC-422C-5E696B958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15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87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8927-D3D8-2338-E397-A1669C2E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68" y="380982"/>
            <a:ext cx="3458437" cy="402790"/>
          </a:xfrm>
        </p:spPr>
        <p:txBody>
          <a:bodyPr bIns="4572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948A457-352E-18E2-0041-FE296A4A1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7" y="381000"/>
            <a:ext cx="2521014" cy="4027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8914D0-2934-6C0B-0859-306D078A13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9" y="798740"/>
            <a:ext cx="3459162" cy="623888"/>
          </a:xfrm>
        </p:spPr>
        <p:txBody>
          <a:bodyPr t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dirty="0"/>
              <a:t>Click here to add brief notes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991D453-3C27-3B63-D523-DBE459C01E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6016752" cy="974725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Heading Here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5DD5F5F-0B1B-D418-DABD-7B4E3E9B91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85943" y="320040"/>
            <a:ext cx="5093208" cy="1563688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FF6600"/>
                </a:solidFill>
              </a:defRPr>
            </a:lvl1pPr>
          </a:lstStyle>
          <a:p>
            <a:pPr lvl="0"/>
            <a:r>
              <a:rPr lang="en-US" dirty="0"/>
              <a:t>Click to add paragraph for call-out information here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AF1558D8-6B24-9A98-C33C-AE057A48D19D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457200" y="3162300"/>
            <a:ext cx="13716000" cy="2971800"/>
          </a:xfrm>
        </p:spPr>
        <p:txBody>
          <a:bodyPr/>
          <a:lstStyle>
            <a:lvl1pPr marL="0" indent="0" algn="ctr">
              <a:lnSpc>
                <a:spcPct val="300000"/>
              </a:lnSpc>
              <a:buNone/>
              <a:defRPr/>
            </a:lvl1pPr>
          </a:lstStyle>
          <a:p>
            <a:r>
              <a:rPr lang="en-US"/>
              <a:t>Click icon below to add a table</a:t>
            </a:r>
          </a:p>
        </p:txBody>
      </p:sp>
      <p:pic>
        <p:nvPicPr>
          <p:cNvPr id="5" name="logo orange">
            <a:extLst>
              <a:ext uri="{FF2B5EF4-FFF2-40B4-BE49-F238E27FC236}">
                <a16:creationId xmlns:a16="http://schemas.microsoft.com/office/drawing/2014/main" id="{22298DFE-B478-5976-082A-FB33A24AC6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12D6B1B-910C-9127-5646-A081792C2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306DC-9919-D2F6-F0D9-1B7464065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0F2B9-5C3D-90C5-10E9-5EC75FFBC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21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 orange">
            <a:extLst>
              <a:ext uri="{FF2B5EF4-FFF2-40B4-BE49-F238E27FC236}">
                <a16:creationId xmlns:a16="http://schemas.microsoft.com/office/drawing/2014/main" id="{A78007E2-CC49-81A2-F383-F85CBF74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94" y="7696800"/>
            <a:ext cx="2286000" cy="29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A20424-9112-B4DA-4048-6F91E82E7108}"/>
              </a:ext>
            </a:extLst>
          </p:cNvPr>
          <p:cNvSpPr/>
          <p:nvPr/>
        </p:nvSpPr>
        <p:spPr>
          <a:xfrm>
            <a:off x="459994" y="2815770"/>
            <a:ext cx="6737096" cy="419508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7FBB1-18A9-8BB7-6CBE-BF4EB12DDDA0}"/>
              </a:ext>
            </a:extLst>
          </p:cNvPr>
          <p:cNvSpPr/>
          <p:nvPr/>
        </p:nvSpPr>
        <p:spPr>
          <a:xfrm>
            <a:off x="7434073" y="2815770"/>
            <a:ext cx="6729875" cy="4195084"/>
          </a:xfrm>
          <a:prstGeom prst="rect">
            <a:avLst/>
          </a:prstGeom>
          <a:solidFill>
            <a:srgbClr val="004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853295-554C-434F-90D2-9E4D9761C1F5}"/>
              </a:ext>
            </a:extLst>
          </p:cNvPr>
          <p:cNvCxnSpPr>
            <a:cxnSpLocks/>
          </p:cNvCxnSpPr>
          <p:nvPr/>
        </p:nvCxnSpPr>
        <p:spPr>
          <a:xfrm>
            <a:off x="676656" y="3384661"/>
            <a:ext cx="629107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CE526C-DB61-2354-CA1D-9015B561D6B9}"/>
              </a:ext>
            </a:extLst>
          </p:cNvPr>
          <p:cNvCxnSpPr>
            <a:cxnSpLocks/>
          </p:cNvCxnSpPr>
          <p:nvPr/>
        </p:nvCxnSpPr>
        <p:spPr>
          <a:xfrm>
            <a:off x="7635240" y="3384661"/>
            <a:ext cx="629107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537A38-5215-CC40-DA38-20179F81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5" y="384048"/>
            <a:ext cx="3456432" cy="40233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37A9F9B-C61A-677F-212E-11BDC4FF0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2608199" cy="402772"/>
          </a:xfrm>
        </p:spPr>
        <p:txBody>
          <a:bodyPr>
            <a:noAutofit/>
          </a:bodyPr>
          <a:lstStyle>
            <a:lvl1pPr marL="0" indent="0"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962DA-BFE5-746B-51DF-75D0054FAC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4457" y="2762267"/>
            <a:ext cx="6732634" cy="509633"/>
          </a:xfrm>
          <a:noFill/>
        </p:spPr>
        <p:txBody>
          <a:bodyPr lIns="219456"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18" indent="0">
              <a:buNone/>
              <a:defRPr sz="2400" b="1"/>
            </a:lvl2pPr>
            <a:lvl3pPr marL="1097236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8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C139F9-64A6-674D-A25D-4BF6B3417C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431314" y="2762267"/>
            <a:ext cx="6732634" cy="509633"/>
          </a:xfrm>
          <a:noFill/>
        </p:spPr>
        <p:txBody>
          <a:bodyPr lIns="219456"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18" indent="0">
              <a:buNone/>
              <a:defRPr sz="2400" b="1"/>
            </a:lvl2pPr>
            <a:lvl3pPr marL="1097236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8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31CD8FE-7B4B-D106-8238-85741BBEE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85943" y="322944"/>
            <a:ext cx="5022170" cy="1563688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FF6600"/>
                </a:solidFill>
              </a:defRPr>
            </a:lvl1pPr>
          </a:lstStyle>
          <a:p>
            <a:pPr lvl="0"/>
            <a:r>
              <a:rPr lang="en-US" dirty="0"/>
              <a:t>Click to add paragraph for call-out information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F41F48-0E6A-3A56-8F84-EC9F67812A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6016752" cy="974725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2D311C7-B7A8-038E-E1A9-2A82E609EF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395" y="3519731"/>
            <a:ext cx="6473952" cy="3291840"/>
          </a:xfrm>
          <a:noFill/>
        </p:spPr>
        <p:txBody>
          <a:bodyPr tIns="182880">
            <a:noAutofit/>
          </a:bodyPr>
          <a:lstStyle>
            <a:lvl1pPr marL="186538" indent="-17556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434330" indent="-20574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ACD2712-6562-9A29-D5A7-70237980B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6096" y="3519731"/>
            <a:ext cx="6473952" cy="3291840"/>
          </a:xfrm>
          <a:noFill/>
        </p:spPr>
        <p:txBody>
          <a:bodyPr tIns="182880">
            <a:noAutofit/>
          </a:bodyPr>
          <a:lstStyle>
            <a:lvl1pPr marL="186538" indent="-17556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228590" indent="0">
              <a:buNone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42443C-D5C2-FC96-C42C-35E997467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CEC458-42A2-F30A-5702-8ADDB933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38D18B-D05E-F099-8F92-810288D0A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68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umns w/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08CB59-1344-AEA8-D8F5-5105C9BE40F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430679" y="3382200"/>
            <a:ext cx="6737473" cy="298551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1">
            <a:noAutofit/>
          </a:bodyPr>
          <a:lstStyle>
            <a:lvl1pPr marL="0" indent="0" algn="ctr">
              <a:lnSpc>
                <a:spcPct val="300000"/>
              </a:lnSpc>
              <a:spcBef>
                <a:spcPts val="0"/>
              </a:spcBef>
              <a:spcAft>
                <a:spcPts val="4800"/>
              </a:spcAft>
              <a:buNone/>
              <a:defRPr/>
            </a:lvl1pPr>
          </a:lstStyle>
          <a:p>
            <a:r>
              <a:rPr lang="en-US" dirty="0"/>
              <a:t>Click icon below to insert image</a:t>
            </a:r>
          </a:p>
        </p:txBody>
      </p:sp>
      <p:pic>
        <p:nvPicPr>
          <p:cNvPr id="12" name="logo orange">
            <a:extLst>
              <a:ext uri="{FF2B5EF4-FFF2-40B4-BE49-F238E27FC236}">
                <a16:creationId xmlns:a16="http://schemas.microsoft.com/office/drawing/2014/main" id="{A78007E2-CC49-81A2-F383-F85CBF74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94" y="7696800"/>
            <a:ext cx="2286000" cy="29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A20424-9112-B4DA-4048-6F91E82E7108}"/>
              </a:ext>
            </a:extLst>
          </p:cNvPr>
          <p:cNvSpPr/>
          <p:nvPr/>
        </p:nvSpPr>
        <p:spPr>
          <a:xfrm>
            <a:off x="459994" y="2816352"/>
            <a:ext cx="6737096" cy="58521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7FBB1-18A9-8BB7-6CBE-BF4EB12DDDA0}"/>
              </a:ext>
            </a:extLst>
          </p:cNvPr>
          <p:cNvSpPr/>
          <p:nvPr/>
        </p:nvSpPr>
        <p:spPr>
          <a:xfrm>
            <a:off x="7430680" y="2816062"/>
            <a:ext cx="6732634" cy="585216"/>
          </a:xfrm>
          <a:prstGeom prst="rect">
            <a:avLst/>
          </a:prstGeom>
          <a:solidFill>
            <a:srgbClr val="004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962DA-BFE5-746B-51DF-75D0054FAC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0177" y="2839565"/>
            <a:ext cx="6732634" cy="509633"/>
          </a:xfrm>
          <a:noFill/>
        </p:spPr>
        <p:txBody>
          <a:bodyPr lIns="182880"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18" indent="0">
              <a:buNone/>
              <a:defRPr sz="2400" b="1"/>
            </a:lvl2pPr>
            <a:lvl3pPr marL="1097236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8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C139F9-64A6-674D-A25D-4BF6B3417C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467034" y="2838641"/>
            <a:ext cx="6732634" cy="509633"/>
          </a:xfrm>
          <a:noFill/>
        </p:spPr>
        <p:txBody>
          <a:bodyPr lIns="182880"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18" indent="0">
              <a:buNone/>
              <a:defRPr sz="2400" b="1"/>
            </a:lvl2pPr>
            <a:lvl3pPr marL="1097236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8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37A38-5215-CC40-DA38-20179F81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5" y="384048"/>
            <a:ext cx="3456432" cy="40233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37A9F9B-C61A-677F-212E-11BDC4FF0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2608199" cy="402772"/>
          </a:xfrm>
        </p:spPr>
        <p:txBody>
          <a:bodyPr>
            <a:noAutofit/>
          </a:bodyPr>
          <a:lstStyle>
            <a:lvl1pPr marL="0" indent="0"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31CD8FE-7B4B-D106-8238-85741BBEE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85943" y="322944"/>
            <a:ext cx="5022170" cy="1563688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FF6600"/>
                </a:solidFill>
              </a:defRPr>
            </a:lvl1pPr>
          </a:lstStyle>
          <a:p>
            <a:pPr lvl="0"/>
            <a:r>
              <a:rPr lang="en-US" dirty="0"/>
              <a:t>Click to add paragraph for call-out information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F41F48-0E6A-3A56-8F84-EC9F67812A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6016752" cy="974725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2D311C7-B7A8-038E-E1A9-2A82E609EF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375" y="6473952"/>
            <a:ext cx="6737350" cy="685800"/>
          </a:xfrm>
          <a:noFill/>
        </p:spPr>
        <p:txBody>
          <a:bodyPr lIns="0" tIns="338328" anchor="b">
            <a:noAutofit/>
          </a:bodyPr>
          <a:lstStyle>
            <a:lvl1pPr marL="19049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tabLst/>
              <a:defRPr sz="1200">
                <a:solidFill>
                  <a:srgbClr val="666666"/>
                </a:solidFill>
              </a:defRPr>
            </a:lvl1pPr>
            <a:lvl2pPr marL="22859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description paragraph for image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A981BC-C08B-CBB8-4A1B-1127C7FABF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0375" y="3389400"/>
            <a:ext cx="6737350" cy="2975268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>
            <a:lvl1pPr marL="0" indent="0" algn="ctr">
              <a:lnSpc>
                <a:spcPct val="300000"/>
              </a:lnSpc>
              <a:spcBef>
                <a:spcPts val="0"/>
              </a:spcBef>
              <a:spcAft>
                <a:spcPts val="4800"/>
              </a:spcAft>
              <a:buNone/>
              <a:defRPr/>
            </a:lvl1pPr>
          </a:lstStyle>
          <a:p>
            <a:r>
              <a:rPr lang="en-US" dirty="0"/>
              <a:t>Click icon below to insert image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ACD2712-6562-9A29-D5A7-70237980B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1746" y="6473952"/>
            <a:ext cx="6737350" cy="685800"/>
          </a:xfrm>
          <a:noFill/>
        </p:spPr>
        <p:txBody>
          <a:bodyPr lIns="0" tIns="338328" anchor="b">
            <a:noAutofit/>
          </a:bodyPr>
          <a:lstStyle>
            <a:lvl1pPr marL="1270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tabLst/>
              <a:defRPr sz="1200">
                <a:solidFill>
                  <a:srgbClr val="666666"/>
                </a:solidFill>
              </a:defRPr>
            </a:lvl1pPr>
            <a:lvl2pPr marL="22859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description paragraph for image above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0E7EA6-F381-20DA-3E1E-09CE78644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230D06B-A943-98FC-63D2-681F829F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30198E7-5E92-290D-A568-8E8621728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90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BCCF-1A14-CD17-0175-DE7FE84975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312" y="1664208"/>
            <a:ext cx="8229600" cy="2865120"/>
          </a:xfrm>
        </p:spPr>
        <p:txBody>
          <a:bodyPr anchor="b">
            <a:normAutofit/>
          </a:bodyPr>
          <a:lstStyle>
            <a:lvl1pPr algn="l">
              <a:lnSpc>
                <a:spcPts val="6500"/>
              </a:lnSpc>
              <a:defRPr sz="7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492D9-1EA7-652C-52CB-605527E3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312" y="4644000"/>
            <a:ext cx="8229600" cy="1986914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548618" indent="0" algn="ctr">
              <a:buNone/>
              <a:defRPr sz="2400"/>
            </a:lvl2pPr>
            <a:lvl3pPr marL="1097236" indent="0" algn="ctr">
              <a:buNone/>
              <a:defRPr sz="2160"/>
            </a:lvl3pPr>
            <a:lvl4pPr marL="1645854" indent="0" algn="ctr">
              <a:buNone/>
              <a:defRPr sz="1920"/>
            </a:lvl4pPr>
            <a:lvl5pPr marL="2194472" indent="0" algn="ctr">
              <a:buNone/>
              <a:defRPr sz="1920"/>
            </a:lvl5pPr>
            <a:lvl6pPr marL="2743091" indent="0" algn="ctr">
              <a:buNone/>
              <a:defRPr sz="1920"/>
            </a:lvl6pPr>
            <a:lvl7pPr marL="3291708" indent="0" algn="ctr">
              <a:buNone/>
              <a:defRPr sz="1920"/>
            </a:lvl7pPr>
            <a:lvl8pPr marL="3840326" indent="0" algn="ctr">
              <a:buNone/>
              <a:defRPr sz="1920"/>
            </a:lvl8pPr>
            <a:lvl9pPr marL="4388945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logo white">
            <a:extLst>
              <a:ext uri="{FF2B5EF4-FFF2-40B4-BE49-F238E27FC236}">
                <a16:creationId xmlns:a16="http://schemas.microsoft.com/office/drawing/2014/main" id="{9A4D8C9B-1E32-3998-9006-E3B17AA2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7749" y="449663"/>
            <a:ext cx="2791698" cy="356717"/>
          </a:xfrm>
          <a:prstGeom prst="rect">
            <a:avLst/>
          </a:prstGeom>
        </p:spPr>
      </p:pic>
      <p:pic>
        <p:nvPicPr>
          <p:cNvPr id="8" name="url">
            <a:extLst>
              <a:ext uri="{FF2B5EF4-FFF2-40B4-BE49-F238E27FC236}">
                <a16:creationId xmlns:a16="http://schemas.microsoft.com/office/drawing/2014/main" id="{DAD2AEFA-5076-3D3D-9A2D-5B9619541D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2694" y="7838312"/>
            <a:ext cx="2926080" cy="16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867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BA20424-9112-B4DA-4048-6F91E82E7108}"/>
              </a:ext>
            </a:extLst>
          </p:cNvPr>
          <p:cNvSpPr/>
          <p:nvPr/>
        </p:nvSpPr>
        <p:spPr>
          <a:xfrm>
            <a:off x="463904" y="2991262"/>
            <a:ext cx="6727390" cy="39499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4DD340-BFA9-1CF6-8460-89653DC133DC}"/>
              </a:ext>
            </a:extLst>
          </p:cNvPr>
          <p:cNvSpPr/>
          <p:nvPr/>
        </p:nvSpPr>
        <p:spPr>
          <a:xfrm>
            <a:off x="459994" y="2816352"/>
            <a:ext cx="6737096" cy="58521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7FBB1-18A9-8BB7-6CBE-BF4EB12DDDA0}"/>
              </a:ext>
            </a:extLst>
          </p:cNvPr>
          <p:cNvSpPr/>
          <p:nvPr/>
        </p:nvSpPr>
        <p:spPr>
          <a:xfrm>
            <a:off x="7441232" y="2983042"/>
            <a:ext cx="6722824" cy="3949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5E04A-43CC-71D2-8F70-D95ED3DD499D}"/>
              </a:ext>
            </a:extLst>
          </p:cNvPr>
          <p:cNvSpPr/>
          <p:nvPr/>
        </p:nvSpPr>
        <p:spPr>
          <a:xfrm>
            <a:off x="7434073" y="2816352"/>
            <a:ext cx="6737096" cy="585216"/>
          </a:xfrm>
          <a:prstGeom prst="rect">
            <a:avLst/>
          </a:prstGeom>
          <a:solidFill>
            <a:srgbClr val="004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962DA-BFE5-746B-51DF-75D0054FAC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4457" y="2845751"/>
            <a:ext cx="6732634" cy="509633"/>
          </a:xfrm>
          <a:noFill/>
        </p:spPr>
        <p:txBody>
          <a:bodyPr lIns="18288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548618" indent="0">
              <a:buNone/>
              <a:defRPr sz="2400" b="1"/>
            </a:lvl2pPr>
            <a:lvl3pPr marL="1097236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8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C139F9-64A6-674D-A25D-4BF6B3417C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431314" y="2845751"/>
            <a:ext cx="6732634" cy="509633"/>
          </a:xfrm>
          <a:noFill/>
        </p:spPr>
        <p:txBody>
          <a:bodyPr lIns="18288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548618" indent="0">
              <a:buNone/>
              <a:defRPr sz="2400" b="1"/>
            </a:lvl2pPr>
            <a:lvl3pPr marL="1097236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8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31CD8FE-7B4B-D106-8238-85741BBEE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85943" y="322944"/>
            <a:ext cx="5093208" cy="1563688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FF6600"/>
                </a:solidFill>
              </a:defRPr>
            </a:lvl1pPr>
          </a:lstStyle>
          <a:p>
            <a:pPr lvl="0"/>
            <a:r>
              <a:rPr lang="en-US" dirty="0"/>
              <a:t>Click to add paragraph for call-out information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F41F48-0E6A-3A56-8F84-EC9F67812A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6016752" cy="974725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9FEB71C-092A-8C26-4562-FD1E727E071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7700" y="3582964"/>
            <a:ext cx="6473825" cy="315404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07C82F10-2198-B647-BDA0-0BC54171386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18126" y="3582964"/>
            <a:ext cx="6473825" cy="315404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5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01F137-0BEF-30BF-09AA-5F5DC6FF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68" y="380982"/>
            <a:ext cx="3458437" cy="804672"/>
          </a:xfrm>
        </p:spPr>
        <p:txBody>
          <a:bodyPr bIns="4572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3356CA0-E96F-CBF2-BA4D-F67FC561A8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7" y="381000"/>
            <a:ext cx="2521014" cy="8046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pic>
        <p:nvPicPr>
          <p:cNvPr id="2" name="logo orange">
            <a:extLst>
              <a:ext uri="{FF2B5EF4-FFF2-40B4-BE49-F238E27FC236}">
                <a16:creationId xmlns:a16="http://schemas.microsoft.com/office/drawing/2014/main" id="{E43F457C-EA2F-A61A-06D2-C7170B2C1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9919A5-6274-B964-4293-567BA9DD2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A160A1E-6123-910C-6FCD-242E7F4A1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8A401A0-CCD0-88A6-5400-61E83ADA9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83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w/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08CB59-1344-AEA8-D8F5-5105C9BE40F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433310" y="3400426"/>
            <a:ext cx="6737085" cy="2967286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>
            <a:lvl1pPr marL="0" indent="0" algn="ctr">
              <a:lnSpc>
                <a:spcPct val="300000"/>
              </a:lnSpc>
              <a:spcBef>
                <a:spcPts val="0"/>
              </a:spcBef>
              <a:spcAft>
                <a:spcPts val="4800"/>
              </a:spcAft>
              <a:buNone/>
              <a:defRPr/>
            </a:lvl1pPr>
          </a:lstStyle>
          <a:p>
            <a:r>
              <a:rPr lang="en-US" dirty="0"/>
              <a:t>Click icon below to insert image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A981BC-C08B-CBB8-4A1B-1127C7FABF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9105" y="3400289"/>
            <a:ext cx="6739890" cy="2964379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>
            <a:lvl1pPr marL="0" indent="0" algn="ctr">
              <a:lnSpc>
                <a:spcPct val="300000"/>
              </a:lnSpc>
              <a:spcBef>
                <a:spcPts val="0"/>
              </a:spcBef>
              <a:spcAft>
                <a:spcPts val="4800"/>
              </a:spcAft>
              <a:buNone/>
              <a:defRPr/>
            </a:lvl1pPr>
          </a:lstStyle>
          <a:p>
            <a:r>
              <a:rPr lang="en-US" dirty="0"/>
              <a:t>Click icon below to insert image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4DD340-BFA9-1CF6-8460-89653DC133DC}"/>
              </a:ext>
            </a:extLst>
          </p:cNvPr>
          <p:cNvSpPr/>
          <p:nvPr userDrawn="1"/>
        </p:nvSpPr>
        <p:spPr>
          <a:xfrm>
            <a:off x="459994" y="2816352"/>
            <a:ext cx="6737096" cy="58521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75E04A-43CC-71D2-8F70-D95ED3DD499D}"/>
              </a:ext>
            </a:extLst>
          </p:cNvPr>
          <p:cNvSpPr/>
          <p:nvPr userDrawn="1"/>
        </p:nvSpPr>
        <p:spPr>
          <a:xfrm>
            <a:off x="7434073" y="2816352"/>
            <a:ext cx="6737096" cy="585216"/>
          </a:xfrm>
          <a:prstGeom prst="rect">
            <a:avLst/>
          </a:prstGeom>
          <a:solidFill>
            <a:srgbClr val="004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962DA-BFE5-746B-51DF-75D0054FAC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4457" y="2846466"/>
            <a:ext cx="6732634" cy="509633"/>
          </a:xfrm>
          <a:noFill/>
        </p:spPr>
        <p:txBody>
          <a:bodyPr lIns="18288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548618" indent="0">
              <a:buNone/>
              <a:defRPr sz="2400" b="1"/>
            </a:lvl2pPr>
            <a:lvl3pPr marL="1097236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8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C139F9-64A6-674D-A25D-4BF6B3417C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431314" y="2846466"/>
            <a:ext cx="6732634" cy="509633"/>
          </a:xfrm>
          <a:noFill/>
        </p:spPr>
        <p:txBody>
          <a:bodyPr lIns="18288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548618" indent="0">
              <a:buNone/>
              <a:defRPr sz="2400" b="1"/>
            </a:lvl2pPr>
            <a:lvl3pPr marL="1097236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8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37A9F9B-C61A-677F-212E-11BDC4FF0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2608199" cy="8046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31CD8FE-7B4B-D106-8238-85741BBEE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85943" y="322944"/>
            <a:ext cx="5093208" cy="1563688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FF6600"/>
                </a:solidFill>
              </a:defRPr>
            </a:lvl1pPr>
          </a:lstStyle>
          <a:p>
            <a:pPr lvl="0"/>
            <a:r>
              <a:rPr lang="en-US" dirty="0"/>
              <a:t>Click to add paragraph for call-out information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F41F48-0E6A-3A56-8F84-EC9F67812A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6016752" cy="974725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2D311C7-B7A8-038E-E1A9-2A82E609EF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375" y="6473952"/>
            <a:ext cx="6737350" cy="685800"/>
          </a:xfrm>
          <a:noFill/>
        </p:spPr>
        <p:txBody>
          <a:bodyPr lIns="0" tIns="0" anchor="t">
            <a:noAutofit/>
          </a:bodyPr>
          <a:lstStyle>
            <a:lvl1pPr marL="19049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tabLst/>
              <a:defRPr sz="1200">
                <a:solidFill>
                  <a:srgbClr val="666666"/>
                </a:solidFill>
              </a:defRPr>
            </a:lvl1pPr>
            <a:lvl2pPr marL="22859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description paragraph for image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ACD2712-6562-9A29-D5A7-70237980B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1746" y="6473952"/>
            <a:ext cx="6737350" cy="685800"/>
          </a:xfrm>
          <a:noFill/>
        </p:spPr>
        <p:txBody>
          <a:bodyPr lIns="0" tIns="0" anchor="t">
            <a:noAutofit/>
          </a:bodyPr>
          <a:lstStyle>
            <a:lvl1pPr marL="1270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tabLst/>
              <a:defRPr sz="1200">
                <a:solidFill>
                  <a:srgbClr val="666666"/>
                </a:solidFill>
              </a:defRPr>
            </a:lvl1pPr>
            <a:lvl2pPr marL="22859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description paragraph for image above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CA6222-F08E-A0C8-54B2-6A5D7D2F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logo orange">
            <a:extLst>
              <a:ext uri="{FF2B5EF4-FFF2-40B4-BE49-F238E27FC236}">
                <a16:creationId xmlns:a16="http://schemas.microsoft.com/office/drawing/2014/main" id="{B42CB776-6A22-3B95-582B-218844CA2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9EDB637-94F2-8DF5-D445-07CFA6F9F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A2BC95E-DBA7-5A6E-A0D3-D544ACC9E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A6DA544-883D-FD77-F9D9-C4C72616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2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37A9F9B-C61A-677F-212E-11BDC4FF0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2608199" cy="8046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1F41F48-0E6A-3A56-8F84-EC9F67812A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4499626" cy="974725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8F32BE-88F1-579F-A25A-D620D066FD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87" y="2587754"/>
            <a:ext cx="4495226" cy="11917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First level : Heading/statement </a:t>
            </a:r>
            <a:br>
              <a:rPr lang="en-US" dirty="0"/>
            </a:br>
            <a:r>
              <a:rPr lang="en-US" dirty="0"/>
              <a:t>summarizing the content</a:t>
            </a:r>
          </a:p>
        </p:txBody>
      </p:sp>
      <p:sp>
        <p:nvSpPr>
          <p:cNvPr id="22" name="Caption placeholder">
            <a:extLst>
              <a:ext uri="{FF2B5EF4-FFF2-40B4-BE49-F238E27FC236}">
                <a16:creationId xmlns:a16="http://schemas.microsoft.com/office/drawing/2014/main" id="{5F6D2747-5CB7-7894-F127-6DF70EC7F1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73588" y="4104235"/>
            <a:ext cx="4407408" cy="356616"/>
          </a:xfrm>
          <a:noFill/>
        </p:spPr>
        <p:txBody>
          <a:bodyPr lIns="0" tIns="45720" anchor="t">
            <a:noAutofit/>
          </a:bodyPr>
          <a:lstStyle>
            <a:lvl1pPr marL="19049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tabLst/>
              <a:defRPr sz="1200" i="1">
                <a:solidFill>
                  <a:srgbClr val="9E9E9E"/>
                </a:solidFill>
              </a:defRPr>
            </a:lvl1pPr>
            <a:lvl2pPr marL="22859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Fig information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A981BC-C08B-CBB8-4A1B-1127C7FABF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73588" y="1649934"/>
            <a:ext cx="4389120" cy="2359152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>
            <a:lvl1pPr marL="0" indent="0" algn="ctr">
              <a:lnSpc>
                <a:spcPct val="300000"/>
              </a:lnSpc>
              <a:spcBef>
                <a:spcPts val="0"/>
              </a:spcBef>
              <a:spcAft>
                <a:spcPts val="4800"/>
              </a:spcAft>
              <a:buNone/>
              <a:defRPr/>
            </a:lvl1pPr>
          </a:lstStyle>
          <a:p>
            <a:r>
              <a:rPr lang="en-US"/>
              <a:t>Click icon below to insert image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F415DFB-425A-DC95-948C-25619C18D5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7190" y="3913253"/>
            <a:ext cx="4498847" cy="3276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00">
                <a:solidFill>
                  <a:srgbClr val="00414C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Second level heading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30AA33-57FC-9330-5D01-26D4F8ECA7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2103" y="4352798"/>
            <a:ext cx="4499610" cy="2852928"/>
          </a:xfrm>
        </p:spPr>
        <p:txBody>
          <a:bodyPr>
            <a:noAutofit/>
          </a:bodyPr>
          <a:lstStyle>
            <a:lvl1pPr marL="10973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7984C58-C8B7-D6E7-06A5-329112A4CA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13326" y="1558138"/>
            <a:ext cx="4411064" cy="5650992"/>
          </a:xfrm>
        </p:spPr>
        <p:txBody>
          <a:bodyPr lIns="0">
            <a:noAutofit/>
          </a:bodyPr>
          <a:lstStyle>
            <a:lvl1pPr marL="10973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361BD07-F217-DC8C-E0AB-A8B14F09F0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73589" y="4489703"/>
            <a:ext cx="4411064" cy="2715768"/>
          </a:xfrm>
        </p:spPr>
        <p:txBody>
          <a:bodyPr lIns="0">
            <a:noAutofit/>
          </a:bodyPr>
          <a:lstStyle>
            <a:lvl1pPr marL="10973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518A81-EA53-71CD-D409-8862954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logo orange">
            <a:extLst>
              <a:ext uri="{FF2B5EF4-FFF2-40B4-BE49-F238E27FC236}">
                <a16:creationId xmlns:a16="http://schemas.microsoft.com/office/drawing/2014/main" id="{87CDF1C5-B250-DDA2-D629-00D259742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C7EE40-F880-B9D2-C045-919FAFAE6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AB0A-0A2D-E33A-45FC-F28B49035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91F2DCB-BB58-4660-5683-84CBCAA2F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1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8927-D3D8-2338-E397-A1669C2E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3A055C4-608B-88E8-358F-4004F11E17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2925" y="381000"/>
            <a:ext cx="2514600" cy="8064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pic>
        <p:nvPicPr>
          <p:cNvPr id="4" name="logo orange">
            <a:extLst>
              <a:ext uri="{FF2B5EF4-FFF2-40B4-BE49-F238E27FC236}">
                <a16:creationId xmlns:a16="http://schemas.microsoft.com/office/drawing/2014/main" id="{1FCDDC22-284A-CCB8-C85B-949F74571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56A574-5928-F388-0582-23930A2B1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3849F5-B2CB-8F9C-E532-B37F5AD76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53F711-D643-8A08-35F4-C8DEE3027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91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orange">
            <a:extLst>
              <a:ext uri="{FF2B5EF4-FFF2-40B4-BE49-F238E27FC236}">
                <a16:creationId xmlns:a16="http://schemas.microsoft.com/office/drawing/2014/main" id="{629E476B-6C7C-EBAB-865B-87B1674202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847A9-1F3B-A851-C796-BA28633BE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319E84-DCEE-E410-60F7-7160BD724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503014-4F1A-62E2-422D-46B0DF5A9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27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- C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rl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D2AEFA-5076-3D3D-9A2D-5B9619541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4" y="7837200"/>
            <a:ext cx="2926080" cy="165388"/>
          </a:xfrm>
          <a:prstGeom prst="rect">
            <a:avLst/>
          </a:prstGeom>
        </p:spPr>
      </p:pic>
      <p:pic>
        <p:nvPicPr>
          <p:cNvPr id="4" name="logo white">
            <a:extLst>
              <a:ext uri="{FF2B5EF4-FFF2-40B4-BE49-F238E27FC236}">
                <a16:creationId xmlns:a16="http://schemas.microsoft.com/office/drawing/2014/main" id="{9A4D8C9B-1E32-3998-9006-E3B17AA2BA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9994" y="449663"/>
            <a:ext cx="2807208" cy="356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ABCCF-1A14-CD17-0175-DE7FE84975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312" y="1082375"/>
            <a:ext cx="10972800" cy="2606040"/>
          </a:xfrm>
        </p:spPr>
        <p:txBody>
          <a:bodyPr anchor="b"/>
          <a:lstStyle>
            <a:lvl1pPr algn="l">
              <a:lnSpc>
                <a:spcPts val="6499"/>
              </a:lnSpc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Closing Text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66A11AD-A8B0-BCB5-252F-EF27330A6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312" y="6051832"/>
            <a:ext cx="7543800" cy="391831"/>
          </a:xfrm>
        </p:spPr>
        <p:txBody>
          <a:bodyPr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1800"/>
              </a:lnSpc>
              <a:spcBef>
                <a:spcPts val="0"/>
              </a:spcBef>
              <a:buNone/>
              <a:tabLst/>
              <a:defRPr sz="1400" baseline="0">
                <a:solidFill>
                  <a:schemeClr val="bg1"/>
                </a:solidFill>
              </a:defRPr>
            </a:lvl2pPr>
            <a:lvl3pPr marL="1097236" indent="0" algn="ctr">
              <a:buNone/>
              <a:defRPr sz="2160"/>
            </a:lvl3pPr>
            <a:lvl4pPr marL="1645854" indent="0" algn="ctr">
              <a:buNone/>
              <a:defRPr sz="1920"/>
            </a:lvl4pPr>
            <a:lvl5pPr marL="2194472" indent="0" algn="ctr">
              <a:buNone/>
              <a:defRPr sz="1920"/>
            </a:lvl5pPr>
            <a:lvl6pPr marL="2743091" indent="0" algn="ctr">
              <a:buNone/>
              <a:defRPr sz="1920"/>
            </a:lvl6pPr>
            <a:lvl7pPr marL="3291708" indent="0" algn="ctr">
              <a:buNone/>
              <a:defRPr sz="1920"/>
            </a:lvl7pPr>
            <a:lvl8pPr marL="3840326" indent="0" algn="ctr">
              <a:buNone/>
              <a:defRPr sz="1920"/>
            </a:lvl8pPr>
            <a:lvl9pPr marL="4388945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687D337-6496-380C-3378-770DF0F90A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413" y="6443663"/>
            <a:ext cx="7543800" cy="971550"/>
          </a:xfrm>
        </p:spPr>
        <p:txBody>
          <a:bodyPr>
            <a:noAutofit/>
          </a:bodyPr>
          <a:lstStyle>
            <a:lvl1pPr marL="10973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44449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CT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BCCF-1A14-CD17-0175-DE7FE84975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312" y="1082375"/>
            <a:ext cx="7543800" cy="2606040"/>
          </a:xfrm>
        </p:spPr>
        <p:txBody>
          <a:bodyPr anchor="b">
            <a:noAutofit/>
          </a:bodyPr>
          <a:lstStyle>
            <a:lvl1pPr algn="l">
              <a:lnSpc>
                <a:spcPts val="6499"/>
              </a:lnSpc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Closing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492D9-1EA7-652C-52CB-605527E3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312" y="6051832"/>
            <a:ext cx="7543800" cy="391831"/>
          </a:xfrm>
        </p:spPr>
        <p:txBody>
          <a:bodyPr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ts val="1800"/>
              </a:lnSpc>
              <a:spcBef>
                <a:spcPts val="0"/>
              </a:spcBef>
              <a:buNone/>
              <a:tabLst/>
              <a:defRPr sz="1400" baseline="0">
                <a:solidFill>
                  <a:schemeClr val="bg1"/>
                </a:solidFill>
              </a:defRPr>
            </a:lvl2pPr>
            <a:lvl3pPr marL="1097236" indent="0" algn="ctr">
              <a:buNone/>
              <a:defRPr sz="2160"/>
            </a:lvl3pPr>
            <a:lvl4pPr marL="1645854" indent="0" algn="ctr">
              <a:buNone/>
              <a:defRPr sz="1920"/>
            </a:lvl4pPr>
            <a:lvl5pPr marL="2194472" indent="0" algn="ctr">
              <a:buNone/>
              <a:defRPr sz="1920"/>
            </a:lvl5pPr>
            <a:lvl6pPr marL="2743091" indent="0" algn="ctr">
              <a:buNone/>
              <a:defRPr sz="1920"/>
            </a:lvl6pPr>
            <a:lvl7pPr marL="3291708" indent="0" algn="ctr">
              <a:buNone/>
              <a:defRPr sz="1920"/>
            </a:lvl7pPr>
            <a:lvl8pPr marL="3840326" indent="0" algn="ctr">
              <a:buNone/>
              <a:defRPr sz="1920"/>
            </a:lvl8pPr>
            <a:lvl9pPr marL="4388945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logo orange">
            <a:extLst>
              <a:ext uri="{FF2B5EF4-FFF2-40B4-BE49-F238E27FC236}">
                <a16:creationId xmlns:a16="http://schemas.microsoft.com/office/drawing/2014/main" id="{9AA375C3-D428-42C9-E879-690E2EC5BC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7749" y="449663"/>
            <a:ext cx="2791698" cy="35671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DE0EBF-51D9-A93F-5026-728B82CD8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413" y="6443663"/>
            <a:ext cx="7543800" cy="971550"/>
          </a:xfrm>
        </p:spPr>
        <p:txBody>
          <a:bodyPr>
            <a:noAutofit/>
          </a:bodyPr>
          <a:lstStyle>
            <a:lvl1pPr marL="10973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/>
              <a:t>Click to add contact information</a:t>
            </a:r>
          </a:p>
        </p:txBody>
      </p:sp>
      <p:pic>
        <p:nvPicPr>
          <p:cNvPr id="4" name="url">
            <a:extLst>
              <a:ext uri="{FF2B5EF4-FFF2-40B4-BE49-F238E27FC236}">
                <a16:creationId xmlns:a16="http://schemas.microsoft.com/office/drawing/2014/main" id="{889C85F8-E4FE-8F2E-545C-16687F16AF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2694" y="7838312"/>
            <a:ext cx="2926080" cy="16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75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BCCF-1A14-CD17-0175-DE7FE84975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312" y="1082375"/>
            <a:ext cx="10972800" cy="2865120"/>
          </a:xfrm>
        </p:spPr>
        <p:txBody>
          <a:bodyPr anchor="b"/>
          <a:lstStyle>
            <a:lvl1pPr algn="l">
              <a:lnSpc>
                <a:spcPts val="6499"/>
              </a:lnSpc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492D9-1EA7-652C-52CB-605527E3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312" y="4028177"/>
            <a:ext cx="10972800" cy="1986914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48618" indent="0" algn="ctr">
              <a:buNone/>
              <a:defRPr sz="2400"/>
            </a:lvl2pPr>
            <a:lvl3pPr marL="1097236" indent="0" algn="ctr">
              <a:buNone/>
              <a:defRPr sz="2160"/>
            </a:lvl3pPr>
            <a:lvl4pPr marL="1645854" indent="0" algn="ctr">
              <a:buNone/>
              <a:defRPr sz="1920"/>
            </a:lvl4pPr>
            <a:lvl5pPr marL="2194472" indent="0" algn="ctr">
              <a:buNone/>
              <a:defRPr sz="1920"/>
            </a:lvl5pPr>
            <a:lvl6pPr marL="2743091" indent="0" algn="ctr">
              <a:buNone/>
              <a:defRPr sz="1920"/>
            </a:lvl6pPr>
            <a:lvl7pPr marL="3291708" indent="0" algn="ctr">
              <a:buNone/>
              <a:defRPr sz="1920"/>
            </a:lvl7pPr>
            <a:lvl8pPr marL="3840326" indent="0" algn="ctr">
              <a:buNone/>
              <a:defRPr sz="1920"/>
            </a:lvl8pPr>
            <a:lvl9pPr marL="4388945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logo white">
            <a:extLst>
              <a:ext uri="{FF2B5EF4-FFF2-40B4-BE49-F238E27FC236}">
                <a16:creationId xmlns:a16="http://schemas.microsoft.com/office/drawing/2014/main" id="{9A4D8C9B-1E32-3998-9006-E3B17AA2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9994" y="449663"/>
            <a:ext cx="2807208" cy="356717"/>
          </a:xfrm>
          <a:prstGeom prst="rect">
            <a:avLst/>
          </a:prstGeom>
        </p:spPr>
      </p:pic>
      <p:pic>
        <p:nvPicPr>
          <p:cNvPr id="8" name="url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D2AEFA-5076-3D3D-9A2D-5B9619541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4" y="7837200"/>
            <a:ext cx="2926080" cy="165388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835E77-5360-9330-383C-32F8A6C19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2599" y="5768"/>
            <a:ext cx="7107803" cy="8223833"/>
          </a:xfrm>
          <a:custGeom>
            <a:avLst/>
            <a:gdLst>
              <a:gd name="connsiteX0" fmla="*/ 7107803 w 7107803"/>
              <a:gd name="connsiteY0" fmla="*/ 0 h 8223833"/>
              <a:gd name="connsiteX1" fmla="*/ 7107803 w 7107803"/>
              <a:gd name="connsiteY1" fmla="*/ 8223833 h 8223833"/>
              <a:gd name="connsiteX2" fmla="*/ 1025360 w 7107803"/>
              <a:gd name="connsiteY2" fmla="*/ 8223833 h 8223833"/>
              <a:gd name="connsiteX3" fmla="*/ 747797 w 7107803"/>
              <a:gd name="connsiteY3" fmla="*/ 7969315 h 8223833"/>
              <a:gd name="connsiteX4" fmla="*/ 305672 w 7107803"/>
              <a:gd name="connsiteY4" fmla="*/ 7558320 h 8223833"/>
              <a:gd name="connsiteX5" fmla="*/ 445419 w 7107803"/>
              <a:gd name="connsiteY5" fmla="*/ 5660455 h 8223833"/>
              <a:gd name="connsiteX6" fmla="*/ 4268092 w 7107803"/>
              <a:gd name="connsiteY6" fmla="*/ 2412659 h 822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7803" h="8223833">
                <a:moveTo>
                  <a:pt x="7107803" y="0"/>
                </a:moveTo>
                <a:lnTo>
                  <a:pt x="7107803" y="8223833"/>
                </a:lnTo>
                <a:lnTo>
                  <a:pt x="1025360" y="8223833"/>
                </a:lnTo>
                <a:lnTo>
                  <a:pt x="747797" y="7969315"/>
                </a:lnTo>
                <a:cubicBezTo>
                  <a:pt x="602406" y="7835112"/>
                  <a:pt x="455109" y="7698233"/>
                  <a:pt x="305672" y="7558320"/>
                </a:cubicBezTo>
                <a:cubicBezTo>
                  <a:pt x="-151311" y="7024157"/>
                  <a:pt x="-88745" y="6117437"/>
                  <a:pt x="445419" y="5660455"/>
                </a:cubicBezTo>
                <a:cubicBezTo>
                  <a:pt x="1719643" y="4575615"/>
                  <a:pt x="2993867" y="3494137"/>
                  <a:pt x="4268092" y="241265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9144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1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lternate - W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BCCF-1A14-CD17-0175-DE7FE84975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312" y="1664208"/>
            <a:ext cx="8229600" cy="2865120"/>
          </a:xfrm>
        </p:spPr>
        <p:txBody>
          <a:bodyPr anchor="b">
            <a:normAutofit/>
          </a:bodyPr>
          <a:lstStyle>
            <a:lvl1pPr algn="l">
              <a:lnSpc>
                <a:spcPts val="6500"/>
              </a:lnSpc>
              <a:defRPr sz="7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492D9-1EA7-652C-52CB-605527E3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312" y="4644000"/>
            <a:ext cx="8229600" cy="1986914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548618" indent="0" algn="ctr">
              <a:buNone/>
              <a:defRPr sz="2400"/>
            </a:lvl2pPr>
            <a:lvl3pPr marL="1097236" indent="0" algn="ctr">
              <a:buNone/>
              <a:defRPr sz="2160"/>
            </a:lvl3pPr>
            <a:lvl4pPr marL="1645854" indent="0" algn="ctr">
              <a:buNone/>
              <a:defRPr sz="1920"/>
            </a:lvl4pPr>
            <a:lvl5pPr marL="2194472" indent="0" algn="ctr">
              <a:buNone/>
              <a:defRPr sz="1920"/>
            </a:lvl5pPr>
            <a:lvl6pPr marL="2743091" indent="0" algn="ctr">
              <a:buNone/>
              <a:defRPr sz="1920"/>
            </a:lvl6pPr>
            <a:lvl7pPr marL="3291708" indent="0" algn="ctr">
              <a:buNone/>
              <a:defRPr sz="1920"/>
            </a:lvl7pPr>
            <a:lvl8pPr marL="3840326" indent="0" algn="ctr">
              <a:buNone/>
              <a:defRPr sz="1920"/>
            </a:lvl8pPr>
            <a:lvl9pPr marL="4388945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logo orange">
            <a:extLst>
              <a:ext uri="{FF2B5EF4-FFF2-40B4-BE49-F238E27FC236}">
                <a16:creationId xmlns:a16="http://schemas.microsoft.com/office/drawing/2014/main" id="{9A4D8C9B-1E32-3998-9006-E3B17AA2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7749" y="449663"/>
            <a:ext cx="2791698" cy="35671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28D7C0-87B3-BF11-6B0E-F66275C941B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31828" y="806380"/>
            <a:ext cx="6252928" cy="6847200"/>
          </a:xfrm>
          <a:custGeom>
            <a:avLst/>
            <a:gdLst>
              <a:gd name="connsiteX0" fmla="*/ 5943144 w 5943144"/>
              <a:gd name="connsiteY0" fmla="*/ 0 h 6507980"/>
              <a:gd name="connsiteX1" fmla="*/ 5943144 w 5943144"/>
              <a:gd name="connsiteY1" fmla="*/ 6507980 h 6507980"/>
              <a:gd name="connsiteX2" fmla="*/ 457976 w 5943144"/>
              <a:gd name="connsiteY2" fmla="*/ 6507980 h 6507980"/>
              <a:gd name="connsiteX3" fmla="*/ 255586 w 5943144"/>
              <a:gd name="connsiteY3" fmla="*/ 6319841 h 6507980"/>
              <a:gd name="connsiteX4" fmla="*/ 372434 w 5943144"/>
              <a:gd name="connsiteY4" fmla="*/ 4732953 h 6507980"/>
              <a:gd name="connsiteX5" fmla="*/ 3568738 w 5943144"/>
              <a:gd name="connsiteY5" fmla="*/ 2017329 h 650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3144" h="6507980">
                <a:moveTo>
                  <a:pt x="5943144" y="0"/>
                </a:moveTo>
                <a:lnTo>
                  <a:pt x="5943144" y="6507980"/>
                </a:lnTo>
                <a:lnTo>
                  <a:pt x="457976" y="6507980"/>
                </a:lnTo>
                <a:lnTo>
                  <a:pt x="255586" y="6319841"/>
                </a:lnTo>
                <a:cubicBezTo>
                  <a:pt x="-126518" y="5873204"/>
                  <a:pt x="-74204" y="5115056"/>
                  <a:pt x="372434" y="4732953"/>
                </a:cubicBezTo>
                <a:cubicBezTo>
                  <a:pt x="1437868" y="3825871"/>
                  <a:pt x="2503303" y="2921600"/>
                  <a:pt x="3568738" y="20173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9144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url">
            <a:extLst>
              <a:ext uri="{FF2B5EF4-FFF2-40B4-BE49-F238E27FC236}">
                <a16:creationId xmlns:a16="http://schemas.microsoft.com/office/drawing/2014/main" id="{4BD1ACB1-8A19-C6D8-1527-65F8C5EE86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2694" y="7838312"/>
            <a:ext cx="2926080" cy="16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393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8928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288">
          <p15:clr>
            <a:srgbClr val="FBAE40"/>
          </p15:clr>
        </p15:guide>
        <p15:guide id="5" pos="46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9">
            <a:extLst>
              <a:ext uri="{FF2B5EF4-FFF2-40B4-BE49-F238E27FC236}">
                <a16:creationId xmlns:a16="http://schemas.microsoft.com/office/drawing/2014/main" id="{45CAB154-CA64-507F-54E4-64AA4A28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6438900" cy="8229600"/>
          </a:xfrm>
          <a:prstGeom prst="rect">
            <a:avLst/>
          </a:prstGeom>
          <a:solidFill>
            <a:srgbClr val="FF6600"/>
          </a:solidFill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C8AB7-84CB-7945-1C13-3B2667A8506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F7F99AA-6A24-4CAD-BD16-3A4068F21CF5}" type="datetime4">
              <a:rPr lang="en-US" smtClean="0"/>
              <a:t>July 29, 2024</a:t>
            </a:fld>
            <a:endParaRPr lang="en-US" dirty="0"/>
          </a:p>
          <a:p>
            <a:r>
              <a:rPr lang="en-US" dirty="0"/>
              <a:t>Version 1.1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AA547-0D59-43BD-A56D-A3054BE49A1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pc="12"/>
              <a:t>Presentation Title</a:t>
            </a:r>
            <a:endParaRPr lang="en-US" spc="12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8D9FC1B-AEA4-00DE-83F1-090E11C347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logo white">
            <a:extLst>
              <a:ext uri="{FF2B5EF4-FFF2-40B4-BE49-F238E27FC236}">
                <a16:creationId xmlns:a16="http://schemas.microsoft.com/office/drawing/2014/main" id="{91E790B0-0FF0-5EA2-50E3-F80B86B38B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9994" y="7696800"/>
            <a:ext cx="2286000" cy="2904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28E2A0-4BEC-A4AC-D3FE-3BB3D0AAC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1879" y="1402063"/>
            <a:ext cx="6831321" cy="806129"/>
          </a:xfrm>
        </p:spPr>
        <p:txBody>
          <a:bodyPr>
            <a:noAutofit/>
          </a:bodyPr>
          <a:lstStyle>
            <a:lvl1pPr>
              <a:defRPr sz="6000" b="0">
                <a:solidFill>
                  <a:srgbClr val="00414C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able Placeholder 13">
            <a:extLst>
              <a:ext uri="{FF2B5EF4-FFF2-40B4-BE49-F238E27FC236}">
                <a16:creationId xmlns:a16="http://schemas.microsoft.com/office/drawing/2014/main" id="{FC4A2AFD-4475-6C20-9BFD-EC71E46FDB30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421127" y="2529840"/>
            <a:ext cx="6748272" cy="29260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below to add TOC</a:t>
            </a:r>
          </a:p>
        </p:txBody>
      </p:sp>
    </p:spTree>
    <p:extLst>
      <p:ext uri="{BB962C8B-B14F-4D97-AF65-F5344CB8AC3E}">
        <p14:creationId xmlns:p14="http://schemas.microsoft.com/office/powerpoint/2010/main" val="1229219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9">
            <a:extLst>
              <a:ext uri="{FF2B5EF4-FFF2-40B4-BE49-F238E27FC236}">
                <a16:creationId xmlns:a16="http://schemas.microsoft.com/office/drawing/2014/main" id="{45CAB154-CA64-507F-54E4-64AA4A2823F9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/>
          <a:stretch/>
        </p:blipFill>
        <p:spPr>
          <a:xfrm>
            <a:off x="459485" y="457200"/>
            <a:ext cx="6743700" cy="6858000"/>
          </a:xfrm>
          <a:prstGeom prst="rect">
            <a:avLst/>
          </a:prstGeom>
          <a:noFill/>
        </p:spPr>
      </p:pic>
      <p:pic>
        <p:nvPicPr>
          <p:cNvPr id="11" name="logo orange">
            <a:extLst>
              <a:ext uri="{FF2B5EF4-FFF2-40B4-BE49-F238E27FC236}">
                <a16:creationId xmlns:a16="http://schemas.microsoft.com/office/drawing/2014/main" id="{AA64367C-CF10-CDC2-BEB5-3EBF91124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15C6C6-7083-DFC2-D6FC-65C812BC7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1879" y="1402063"/>
            <a:ext cx="6831321" cy="806129"/>
          </a:xfrm>
        </p:spPr>
        <p:txBody>
          <a:bodyPr>
            <a:noAutofit/>
          </a:bodyPr>
          <a:lstStyle>
            <a:lvl1pPr>
              <a:defRPr sz="6000" b="0">
                <a:solidFill>
                  <a:srgbClr val="00414C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able Placeholder 13">
            <a:extLst>
              <a:ext uri="{FF2B5EF4-FFF2-40B4-BE49-F238E27FC236}">
                <a16:creationId xmlns:a16="http://schemas.microsoft.com/office/drawing/2014/main" id="{49EC6B59-71CD-92D8-1EBB-3CBE5732276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421127" y="2529840"/>
            <a:ext cx="6748272" cy="29260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below to add TOC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4513EC-66AE-693F-92DD-102547CA4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EBE8F87-8675-D34E-254F-62E366ACD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6B13547-F838-4F0D-85DF-7A2242AF01C4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2CF274E-5FBB-D9E4-6FDF-E55BEDBC2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7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ite fade shape" descr="Shape, engineering drawing, arrow&#10;&#10;Description automatically generated">
            <a:extLst>
              <a:ext uri="{FF2B5EF4-FFF2-40B4-BE49-F238E27FC236}">
                <a16:creationId xmlns:a16="http://schemas.microsoft.com/office/drawing/2014/main" id="{F35CD9BB-DACC-B8EB-AEB3-FEDD3470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94"/>
          <a:stretch/>
        </p:blipFill>
        <p:spPr>
          <a:xfrm>
            <a:off x="7168174" y="0"/>
            <a:ext cx="7269480" cy="4858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2DE89-1E60-30D7-5C3E-245E4BAD6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520" y="1033096"/>
            <a:ext cx="6400800" cy="1360170"/>
          </a:xfrm>
        </p:spPr>
        <p:txBody>
          <a:bodyPr anchor="b">
            <a:noAutofit/>
          </a:bodyPr>
          <a:lstStyle>
            <a:lvl1pPr>
              <a:lnSpc>
                <a:spcPts val="5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CDA11-2127-0259-0F75-B5AA48842A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5568" y="2693811"/>
            <a:ext cx="6400800" cy="18002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>
                <a:solidFill>
                  <a:schemeClr val="bg1"/>
                </a:solidFill>
              </a:defRPr>
            </a:lvl1pPr>
            <a:lvl2pPr marL="5486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3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85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4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09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708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32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894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6" name="logo white">
            <a:extLst>
              <a:ext uri="{FF2B5EF4-FFF2-40B4-BE49-F238E27FC236}">
                <a16:creationId xmlns:a16="http://schemas.microsoft.com/office/drawing/2014/main" id="{3C7D52CA-C3C8-387E-CB1E-95418578AE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9994" y="7696800"/>
            <a:ext cx="2286000" cy="29048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58F9688-2ACD-6FFA-E1ED-915D723B7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039345C-D7F7-AAEC-369C-59FE8208C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bg1"/>
                </a:solidFill>
              </a:defRPr>
            </a:lvl1pPr>
          </a:lstStyle>
          <a:p>
            <a:fld id="{76B13547-F838-4F0D-85DF-7A2242AF01C4}" type="datetime4">
              <a:rPr lang="en-US" smtClean="0"/>
              <a:pPr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97FE410-9465-ED1C-B339-FE6158C30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8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W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ite fade shape" descr="Shape, engineering drawing, arrow&#10;&#10;Description automatically generated">
            <a:extLst>
              <a:ext uri="{FF2B5EF4-FFF2-40B4-BE49-F238E27FC236}">
                <a16:creationId xmlns:a16="http://schemas.microsoft.com/office/drawing/2014/main" id="{F35CD9BB-DACC-B8EB-AEB3-FEDD34701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94"/>
          <a:stretch/>
        </p:blipFill>
        <p:spPr>
          <a:xfrm>
            <a:off x="7168174" y="0"/>
            <a:ext cx="7269480" cy="4858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2DE89-1E60-30D7-5C3E-245E4BAD6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520" y="1033096"/>
            <a:ext cx="5943600" cy="1360170"/>
          </a:xfrm>
        </p:spPr>
        <p:txBody>
          <a:bodyPr anchor="b">
            <a:noAutofit/>
          </a:bodyPr>
          <a:lstStyle>
            <a:lvl1pPr>
              <a:lnSpc>
                <a:spcPts val="5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CDA11-2127-0259-0F75-B5AA48842A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5568" y="2693811"/>
            <a:ext cx="5486400" cy="18002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>
                <a:solidFill>
                  <a:schemeClr val="accent6"/>
                </a:solidFill>
              </a:defRPr>
            </a:lvl1pPr>
            <a:lvl2pPr marL="5486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3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85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4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09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708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32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894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4" name="logo orange">
            <a:extLst>
              <a:ext uri="{FF2B5EF4-FFF2-40B4-BE49-F238E27FC236}">
                <a16:creationId xmlns:a16="http://schemas.microsoft.com/office/drawing/2014/main" id="{BA88A56C-F6B1-CB5E-394D-8482F4317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961E-8B0F-9741-514B-36F6DF515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08AA44-252F-CFB8-8DE2-9C1B5615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4A9B2A9E-13E6-462B-AE32-41097B6F4F1E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D319951-9B51-1A97-529E-B965A553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1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B784-2BEF-48D8-5F3A-7DB6C853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E777A0-6CA1-695D-53DF-E5875009A6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926" y="381000"/>
            <a:ext cx="1645920" cy="8064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spc="-150">
                <a:solidFill>
                  <a:srgbClr val="FF6600"/>
                </a:solidFill>
              </a:defRPr>
            </a:lvl1pPr>
            <a:lvl2pPr marL="228590" indent="0">
              <a:buNone/>
              <a:defRPr/>
            </a:lvl2pPr>
            <a:lvl3pPr marL="685772" indent="0">
              <a:buNone/>
              <a:defRPr/>
            </a:lvl3pPr>
            <a:lvl4pPr marL="914364" indent="0">
              <a:buNone/>
              <a:defRPr/>
            </a:lvl4pPr>
            <a:lvl5pPr marL="1142954" indent="0">
              <a:buNone/>
              <a:defRPr/>
            </a:lvl5pPr>
          </a:lstStyle>
          <a:p>
            <a:pPr lvl="0"/>
            <a:r>
              <a:rPr lang="en-US" dirty="0"/>
              <a:t>1.1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E7E06C-14E8-388A-6418-E728BC6BA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524001"/>
            <a:ext cx="5120640" cy="974725"/>
          </a:xfrm>
        </p:spPr>
        <p:txBody>
          <a:bodyPr>
            <a:noAutofit/>
          </a:bodyPr>
          <a:lstStyle>
            <a:lvl1pPr marL="0" indent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14C"/>
                </a:solidFill>
              </a:defRPr>
            </a:lvl1pPr>
          </a:lstStyle>
          <a:p>
            <a:pPr lvl="0"/>
            <a:r>
              <a:rPr lang="en-US" dirty="0"/>
              <a:t>Add Slide Heading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7D52-56F0-0D95-AE75-CF9B3D3B2F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87" y="2587754"/>
            <a:ext cx="5120640" cy="11917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First level : Heading/statement </a:t>
            </a:r>
            <a:br>
              <a:rPr lang="en-US" dirty="0"/>
            </a:br>
            <a:r>
              <a:rPr lang="en-US" dirty="0"/>
              <a:t>summarizing the content</a:t>
            </a:r>
          </a:p>
        </p:txBody>
      </p:sp>
      <p:pic>
        <p:nvPicPr>
          <p:cNvPr id="4" name="Picture Placeholder 19">
            <a:extLst>
              <a:ext uri="{FF2B5EF4-FFF2-40B4-BE49-F238E27FC236}">
                <a16:creationId xmlns:a16="http://schemas.microsoft.com/office/drawing/2014/main" id="{793574E0-E3CC-260A-497C-E3108C17516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7429500" y="457200"/>
            <a:ext cx="6743700" cy="6858000"/>
          </a:xfrm>
          <a:prstGeom prst="rect">
            <a:avLst/>
          </a:prstGeom>
          <a:noFill/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3E36556-E556-D8AB-FBC8-E4BBBD2448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3898965"/>
            <a:ext cx="5120640" cy="3657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00">
                <a:solidFill>
                  <a:srgbClr val="00414C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Second level heading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45BF58-7156-34AF-8F57-1ED5FE18B2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4304808"/>
            <a:ext cx="5120640" cy="11887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400"/>
            </a:lvl2pPr>
            <a:lvl3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3pPr>
            <a:lvl4pPr marL="180967" indent="-182873">
              <a:lnSpc>
                <a:spcPts val="1800"/>
              </a:lnSpc>
              <a:spcBef>
                <a:spcPts val="0"/>
              </a:spcBef>
              <a:tabLst/>
              <a:defRPr sz="1400"/>
            </a:lvl4pPr>
            <a:lvl5pPr marL="180967" indent="-18287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/>
            </a:lvl5pPr>
          </a:lstStyle>
          <a:p>
            <a:pPr lvl="0"/>
            <a:r>
              <a:rPr lang="en-US" dirty="0"/>
              <a:t>First level text without bullets up to 5 lines of text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2C8EDC0-A73D-303A-D7F5-025B7C1C09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68" y="5561350"/>
            <a:ext cx="5120640" cy="164592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add bullets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pic>
        <p:nvPicPr>
          <p:cNvPr id="5" name="logo orange">
            <a:extLst>
              <a:ext uri="{FF2B5EF4-FFF2-40B4-BE49-F238E27FC236}">
                <a16:creationId xmlns:a16="http://schemas.microsoft.com/office/drawing/2014/main" id="{74D8246A-1DF3-1198-60E1-E4E1AE5A23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9994" y="7698040"/>
            <a:ext cx="2286000" cy="292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417FFE-C303-C576-E5C2-6AC4FB820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6DF5981-71E4-A8B3-F253-C43E97813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7AB03B6F-1463-4BBD-A064-4EA7689B0B72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F9DC89-C3FA-F1F1-EEEF-F24A4468A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8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87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60E27D-8F0D-8981-4457-7A2383F3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68" y="380983"/>
            <a:ext cx="3458437" cy="806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F843C-DA0D-625B-D47B-A3B7A02A5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491" y="2587753"/>
            <a:ext cx="6809147" cy="43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AD739-BEFE-3295-5EC4-56688DBF7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23458" y="7558248"/>
            <a:ext cx="2263453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7978E3-2C44-5B47-A518-FE1ECEE81B7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E0CFF-901D-FA72-5943-0CA8B4CF9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0" y="7562955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6">
                <a:solidFill>
                  <a:schemeClr val="accent6"/>
                </a:solidFill>
              </a:defRPr>
            </a:lvl1pPr>
          </a:lstStyle>
          <a:p>
            <a:fld id="{97CAEA8C-B53C-47D7-AABA-4C2579CE8B4E}" type="datetime4">
              <a:rPr lang="en-US" smtClean="0"/>
              <a:t>July 29, 2024</a:t>
            </a:fld>
            <a:endParaRPr lang="en-US"/>
          </a:p>
          <a:p>
            <a:r>
              <a:rPr lang="en-US"/>
              <a:t>Version 1.1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FD8D7-62DD-51D7-3CF5-487AC892B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2863" y="7505873"/>
            <a:ext cx="2611526" cy="493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 spc="0" baseline="0">
                <a:solidFill>
                  <a:srgbClr val="66666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/>
              <a:t>Presentation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4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1" r:id="rId2"/>
    <p:sldLayoutId id="2147483685" r:id="rId3"/>
    <p:sldLayoutId id="2147483681" r:id="rId4"/>
    <p:sldLayoutId id="2147483686" r:id="rId5"/>
    <p:sldLayoutId id="2147483663" r:id="rId6"/>
    <p:sldLayoutId id="2147483687" r:id="rId7"/>
    <p:sldLayoutId id="2147483664" r:id="rId8"/>
    <p:sldLayoutId id="2147483665" r:id="rId9"/>
    <p:sldLayoutId id="2147483689" r:id="rId10"/>
    <p:sldLayoutId id="2147483679" r:id="rId11"/>
    <p:sldLayoutId id="2147483688" r:id="rId12"/>
    <p:sldLayoutId id="2147483680" r:id="rId13"/>
    <p:sldLayoutId id="2147483691" r:id="rId14"/>
    <p:sldLayoutId id="2147483692" r:id="rId15"/>
    <p:sldLayoutId id="2147483682" r:id="rId16"/>
    <p:sldLayoutId id="2147483670" r:id="rId17"/>
    <p:sldLayoutId id="2147483694" r:id="rId18"/>
    <p:sldLayoutId id="2147483695" r:id="rId19"/>
    <p:sldLayoutId id="2147483671" r:id="rId20"/>
    <p:sldLayoutId id="2147483672" r:id="rId21"/>
    <p:sldLayoutId id="2147483673" r:id="rId22"/>
    <p:sldLayoutId id="2147483674" r:id="rId23"/>
    <p:sldLayoutId id="2147483676" r:id="rId24"/>
    <p:sldLayoutId id="2147483698" r:id="rId25"/>
    <p:sldLayoutId id="2147483675" r:id="rId26"/>
  </p:sldLayoutIdLst>
  <p:hf hdr="0"/>
  <p:txStyles>
    <p:titleStyle>
      <a:lvl1pPr algn="l" defTabSz="1097236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155448" indent="-146304" algn="l" defTabSz="146304" rtl="0" eaLnBrk="1" latinLnBrk="0" hangingPunct="1">
        <a:lnSpc>
          <a:spcPct val="100000"/>
        </a:lnSpc>
        <a:spcBef>
          <a:spcPts val="1200"/>
        </a:spcBef>
        <a:spcAft>
          <a:spcPts val="1800"/>
        </a:spcAft>
        <a:buClr>
          <a:srgbClr val="FF6600"/>
        </a:buClr>
        <a:buFont typeface="Arial" panose="020B0604020202020204" pitchFamily="34" charset="0"/>
        <a:buChar char="•"/>
        <a:defRPr sz="1404" kern="1200">
          <a:solidFill>
            <a:srgbClr val="666666"/>
          </a:solidFill>
          <a:latin typeface="+mn-lt"/>
          <a:ea typeface="+mn-ea"/>
          <a:cs typeface="+mn-cs"/>
        </a:defRPr>
      </a:lvl1pPr>
      <a:lvl2pPr marL="155448" indent="-146304" algn="l" defTabSz="14630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600"/>
        </a:buClr>
        <a:buFont typeface="Arial" panose="020B0604020202020204" pitchFamily="34" charset="0"/>
        <a:buChar char="•"/>
        <a:defRPr sz="1404" kern="1200">
          <a:solidFill>
            <a:srgbClr val="666666"/>
          </a:solidFill>
          <a:latin typeface="+mn-lt"/>
          <a:ea typeface="+mn-ea"/>
          <a:cs typeface="+mn-cs"/>
        </a:defRPr>
      </a:lvl2pPr>
      <a:lvl3pPr marL="292608" indent="-146304" algn="l" defTabSz="14630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600"/>
        </a:buClr>
        <a:buFont typeface="Arial" panose="020B0604020202020204" pitchFamily="34" charset="0"/>
        <a:buChar char="•"/>
        <a:defRPr sz="1400" kern="1200">
          <a:solidFill>
            <a:srgbClr val="666666"/>
          </a:solidFill>
          <a:latin typeface="+mn-lt"/>
          <a:ea typeface="+mn-ea"/>
          <a:cs typeface="+mn-cs"/>
        </a:defRPr>
      </a:lvl3pPr>
      <a:lvl4pPr marL="438912" indent="-146304" algn="l" defTabSz="14630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600"/>
        </a:buClr>
        <a:buFont typeface="Arial" panose="020B0604020202020204" pitchFamily="34" charset="0"/>
        <a:buChar char="•"/>
        <a:defRPr sz="1400" kern="1200">
          <a:solidFill>
            <a:srgbClr val="666666"/>
          </a:solidFill>
          <a:latin typeface="+mn-lt"/>
          <a:ea typeface="+mn-ea"/>
          <a:cs typeface="+mn-cs"/>
        </a:defRPr>
      </a:lvl4pPr>
      <a:lvl5pPr marL="585216" indent="-146304" algn="l" defTabSz="14630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600"/>
        </a:buClr>
        <a:buFont typeface="Arial" panose="020B0604020202020204" pitchFamily="34" charset="0"/>
        <a:buChar char="•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731520" indent="-146304" algn="l" defTabSz="1097236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3566017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36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54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6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8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>
          <p15:clr>
            <a:srgbClr val="F26B43"/>
          </p15:clr>
        </p15:guide>
        <p15:guide id="2" pos="4608">
          <p15:clr>
            <a:srgbClr val="F26B43"/>
          </p15:clr>
        </p15:guide>
        <p15:guide id="3" orient="horz" pos="5041" userDrawn="1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288">
          <p15:clr>
            <a:srgbClr val="F26B43"/>
          </p15:clr>
        </p15:guide>
        <p15:guide id="6" pos="8928">
          <p15:clr>
            <a:srgbClr val="F26B43"/>
          </p15:clr>
        </p15:guide>
        <p15:guide id="7" orient="horz" pos="47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C3F58-CB3F-76BF-5A89-360A468E2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2" y="1057973"/>
            <a:ext cx="1418666" cy="792021"/>
          </a:xfrm>
        </p:spPr>
        <p:txBody>
          <a:bodyPr/>
          <a:lstStyle/>
          <a:p>
            <a:r>
              <a:rPr lang="de-DE" sz="4400" b="1" dirty="0"/>
              <a:t>NFM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17BEAE-16FB-F6F8-C113-247513C84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312" y="1912967"/>
            <a:ext cx="7543800" cy="391831"/>
          </a:xfrm>
        </p:spPr>
        <p:txBody>
          <a:bodyPr/>
          <a:lstStyle/>
          <a:p>
            <a:r>
              <a:rPr lang="de-DE" sz="2000" dirty="0"/>
              <a:t>Non-Isolated LED driver for sports lighting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F0033D-9E29-FE4C-6A2B-3D8E96C90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312" y="2606416"/>
            <a:ext cx="6103681" cy="4873169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00414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Key Features</a:t>
            </a:r>
            <a:endParaRPr lang="en-U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sz="1400" dirty="0">
                <a:solidFill>
                  <a:srgbClr val="66666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Ultra High Efficiency (Up to 98%)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sz="1400" dirty="0">
                <a:solidFill>
                  <a:srgbClr val="66666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Non-Isolated Class </a:t>
            </a:r>
            <a:r>
              <a:rPr lang="en-US" sz="1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 Driver (Single Channel)</a:t>
            </a: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sz="1400" dirty="0">
                <a:solidFill>
                  <a:srgbClr val="66666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 Afterglow</a:t>
            </a: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sz="14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Minimum Dimming Low to 0.1%-DALI/DMX Mode</a:t>
            </a: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altLang="zh-CN" sz="1400" dirty="0">
                <a:solidFill>
                  <a:schemeClr val="accent6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Dim-to-Off with Standby Power </a:t>
            </a:r>
            <a:r>
              <a:rPr lang="zh-CN" altLang="zh-CN" sz="1400" dirty="0">
                <a:solidFill>
                  <a:schemeClr val="accent6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≤</a:t>
            </a:r>
            <a:r>
              <a:rPr lang="en-US" altLang="zh-CN" sz="1400" dirty="0">
                <a:solidFill>
                  <a:schemeClr val="accent6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 0.5W @ 230Vac</a:t>
            </a: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altLang="zh-CN" sz="1400" dirty="0">
                <a:solidFill>
                  <a:schemeClr val="accent6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Adjustable Output Current (AOC) with NFC</a:t>
            </a: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altLang="zh-CN" sz="1400" dirty="0">
                <a:solidFill>
                  <a:schemeClr val="accent6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Integrated Power Metering</a:t>
            </a: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altLang="zh-CN" sz="1400" dirty="0">
                <a:solidFill>
                  <a:schemeClr val="accent6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Controls Up to 44 fps Integrated Power Metering with High Accuracy Up to ±1%</a:t>
            </a: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altLang="zh-CN" sz="1400" dirty="0">
                <a:solidFill>
                  <a:schemeClr val="accent6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12V Auxiliary Power-Except DMX Mode</a:t>
            </a: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altLang="zh-CN" sz="1400" dirty="0">
                <a:solidFill>
                  <a:schemeClr val="accent6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Input Surge Protection::DM 10kV, CM 10kV</a:t>
            </a:r>
          </a:p>
          <a:p>
            <a:pPr>
              <a:lnSpc>
                <a:spcPct val="114000"/>
              </a:lnSpc>
            </a:pPr>
            <a:endParaRPr lang="de-DE" sz="1400" dirty="0">
              <a:latin typeface="+mj-lt"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00414C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Dimming Functions</a:t>
            </a:r>
            <a:endParaRPr lang="en-US" sz="1800" kern="1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sz="1400" dirty="0">
                <a:solidFill>
                  <a:srgbClr val="66666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DALI-2 &amp; DMX-RDM Dimmable &amp; Adjustable 0-10V &amp; PWM &amp; 3-Timer-Modes Dimmable &amp; Resistor (Gx Model)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7375" lvl="1" indent="-342900">
              <a:lnSpc>
                <a:spcPct val="114000"/>
              </a:lnSpc>
              <a:spcAft>
                <a:spcPts val="0"/>
              </a:spcAft>
            </a:pPr>
            <a:r>
              <a:rPr lang="en-US" sz="1400" dirty="0">
                <a:solidFill>
                  <a:srgbClr val="66666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Adjustable 0-10V &amp; PWM &amp; 3-Timer-Modes Dimmable &amp; Resistor (Mx Model)</a:t>
            </a:r>
          </a:p>
          <a:p>
            <a:pPr marL="487375" lvl="1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7375" lvl="1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6666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B9B46-14EF-E762-45A2-92EFBD63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21261883">
            <a:off x="6569897" y="1788856"/>
            <a:ext cx="5296479" cy="341035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713D32F-2177-4EB1-375C-5D8785F82516}"/>
              </a:ext>
            </a:extLst>
          </p:cNvPr>
          <p:cNvSpPr txBox="1">
            <a:spLocks/>
          </p:cNvSpPr>
          <p:nvPr/>
        </p:nvSpPr>
        <p:spPr>
          <a:xfrm>
            <a:off x="1674337" y="1280863"/>
            <a:ext cx="1910993" cy="51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97236" rtl="0" eaLnBrk="1" latinLnBrk="0" hangingPunct="1">
              <a:lnSpc>
                <a:spcPts val="6499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180~528Vac</a:t>
            </a:r>
          </a:p>
        </p:txBody>
      </p:sp>
      <p:pic>
        <p:nvPicPr>
          <p:cNvPr id="9" name="Picture 8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DB2DC887-DF74-C011-69BA-5D7005DE2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531" y="3829973"/>
            <a:ext cx="4011280" cy="20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6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C6BE8F-2B5C-655C-778F-F5BD0B01182E}"/>
              </a:ext>
            </a:extLst>
          </p:cNvPr>
          <p:cNvSpPr/>
          <p:nvPr/>
        </p:nvSpPr>
        <p:spPr>
          <a:xfrm>
            <a:off x="398562" y="2008291"/>
            <a:ext cx="3972828" cy="2038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93000"/>
                </a:schemeClr>
              </a:gs>
              <a:gs pos="0">
                <a:srgbClr val="FFCBBF"/>
              </a:gs>
              <a:gs pos="0">
                <a:schemeClr val="tx2"/>
              </a:gs>
              <a:gs pos="51000">
                <a:schemeClr val="bg1">
                  <a:alpha val="1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2"/>
            </a:solidFill>
          </a:ln>
          <a:effectLst>
            <a:outerShdw blurRad="50800" dist="50800" dir="5400000" sx="1000" sy="1000" algn="ctr" rotWithShape="0">
              <a:srgbClr val="000000">
                <a:alpha val="8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FD2A9D-16FE-0CD4-C3B0-3D06EC6A8B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6367" y="2154074"/>
            <a:ext cx="3297218" cy="17470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Target Applications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498348" lvl="1" indent="-34290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66666"/>
                </a:solidFill>
                <a:effectLst/>
                <a:ea typeface="Calibri" panose="020F0502020204030204" pitchFamily="34" charset="0"/>
              </a:rPr>
              <a:t>Sports Lighting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498348" lvl="1" indent="-34290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66666"/>
                </a:solidFill>
                <a:effectLst/>
                <a:ea typeface="Calibri" panose="020F0502020204030204" pitchFamily="34" charset="0"/>
              </a:rPr>
              <a:t>Horticulture Lighting</a:t>
            </a:r>
          </a:p>
          <a:p>
            <a:pPr marL="498348" lvl="1" indent="-34290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a typeface="Calibri" panose="020F0502020204030204" pitchFamily="34" charset="0"/>
              </a:rPr>
              <a:t>High Mast Lighting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2DBDE336-C41E-E87A-F830-D2CE8F07B18B}"/>
              </a:ext>
            </a:extLst>
          </p:cNvPr>
          <p:cNvSpPr txBox="1">
            <a:spLocks/>
          </p:cNvSpPr>
          <p:nvPr/>
        </p:nvSpPr>
        <p:spPr>
          <a:xfrm>
            <a:off x="398562" y="210947"/>
            <a:ext cx="1418666" cy="792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972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>
                <a:solidFill>
                  <a:schemeClr val="tx1"/>
                </a:solidFill>
              </a:rPr>
              <a:t>NFM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2838C4E3-3146-1ADB-3990-6EFDF47B052B}"/>
              </a:ext>
            </a:extLst>
          </p:cNvPr>
          <p:cNvSpPr txBox="1">
            <a:spLocks/>
          </p:cNvSpPr>
          <p:nvPr/>
        </p:nvSpPr>
        <p:spPr>
          <a:xfrm>
            <a:off x="427437" y="1037059"/>
            <a:ext cx="7543800" cy="391831"/>
          </a:xfrm>
          <a:prstGeom prst="rect">
            <a:avLst/>
          </a:prstGeom>
        </p:spPr>
        <p:txBody>
          <a:bodyPr/>
          <a:lstStyle>
            <a:lvl1pPr marL="155448" indent="-146304" algn="l" defTabSz="14630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404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155448" indent="-146304" algn="l" defTabSz="1463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404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292608" indent="-146304" algn="l" defTabSz="1463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438912" indent="-146304" algn="l" defTabSz="1463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585216" indent="-146304" algn="l" defTabSz="1463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31520" indent="-146304" algn="l" defTabSz="109723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de-DE" sz="1800" b="1" dirty="0">
                <a:solidFill>
                  <a:schemeClr val="tx2"/>
                </a:solidFill>
              </a:rPr>
              <a:t>Non-Isolated LED driver for sports lighting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F3825FF-E7C2-803E-5FA9-CE0B6478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21238446">
            <a:off x="6901690" y="942597"/>
            <a:ext cx="4814371" cy="309992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7BE7EE9-F815-C118-9BC4-EFC698949FB3}"/>
              </a:ext>
            </a:extLst>
          </p:cNvPr>
          <p:cNvSpPr txBox="1">
            <a:spLocks/>
          </p:cNvSpPr>
          <p:nvPr/>
        </p:nvSpPr>
        <p:spPr>
          <a:xfrm>
            <a:off x="1626111" y="402724"/>
            <a:ext cx="1910993" cy="51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97236" rtl="0" eaLnBrk="1" latinLnBrk="0" hangingPunct="1">
              <a:lnSpc>
                <a:spcPts val="6499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180~528Vac</a:t>
            </a:r>
          </a:p>
        </p:txBody>
      </p:sp>
      <p:pic>
        <p:nvPicPr>
          <p:cNvPr id="8" name="Picture 7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B5268398-B6E1-58C1-7E96-3F0322127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604" y="2505039"/>
            <a:ext cx="3297218" cy="164860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58A7BF-6121-BC27-A161-301D21A83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77264"/>
              </p:ext>
            </p:extLst>
          </p:nvPr>
        </p:nvGraphicFramePr>
        <p:xfrm>
          <a:off x="373452" y="4626272"/>
          <a:ext cx="13883495" cy="238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525">
                  <a:extLst>
                    <a:ext uri="{9D8B030D-6E8A-4147-A177-3AD203B41FA5}">
                      <a16:colId xmlns:a16="http://schemas.microsoft.com/office/drawing/2014/main" val="3520415359"/>
                    </a:ext>
                  </a:extLst>
                </a:gridCol>
                <a:gridCol w="2661478">
                  <a:extLst>
                    <a:ext uri="{9D8B030D-6E8A-4147-A177-3AD203B41FA5}">
                      <a16:colId xmlns:a16="http://schemas.microsoft.com/office/drawing/2014/main" val="3185653940"/>
                    </a:ext>
                  </a:extLst>
                </a:gridCol>
                <a:gridCol w="1435564">
                  <a:extLst>
                    <a:ext uri="{9D8B030D-6E8A-4147-A177-3AD203B41FA5}">
                      <a16:colId xmlns:a16="http://schemas.microsoft.com/office/drawing/2014/main" val="3642732248"/>
                    </a:ext>
                  </a:extLst>
                </a:gridCol>
                <a:gridCol w="1288085">
                  <a:extLst>
                    <a:ext uri="{9D8B030D-6E8A-4147-A177-3AD203B41FA5}">
                      <a16:colId xmlns:a16="http://schemas.microsoft.com/office/drawing/2014/main" val="3647269427"/>
                    </a:ext>
                  </a:extLst>
                </a:gridCol>
                <a:gridCol w="1579815">
                  <a:extLst>
                    <a:ext uri="{9D8B030D-6E8A-4147-A177-3AD203B41FA5}">
                      <a16:colId xmlns:a16="http://schemas.microsoft.com/office/drawing/2014/main" val="1982883370"/>
                    </a:ext>
                  </a:extLst>
                </a:gridCol>
                <a:gridCol w="2312134">
                  <a:extLst>
                    <a:ext uri="{9D8B030D-6E8A-4147-A177-3AD203B41FA5}">
                      <a16:colId xmlns:a16="http://schemas.microsoft.com/office/drawing/2014/main" val="2321594663"/>
                    </a:ext>
                  </a:extLst>
                </a:gridCol>
                <a:gridCol w="2889894">
                  <a:extLst>
                    <a:ext uri="{9D8B030D-6E8A-4147-A177-3AD203B41FA5}">
                      <a16:colId xmlns:a16="http://schemas.microsoft.com/office/drawing/2014/main" val="4027454177"/>
                    </a:ext>
                  </a:extLst>
                </a:gridCol>
              </a:tblGrid>
              <a:tr h="920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Output Power (W)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Model No.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Full-Power Current Range (mA)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Output Voltage Range (Vdc)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Eff. @400Vac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Lifetime (hours)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Dimensions</a:t>
                      </a:r>
                    </a:p>
                    <a:p>
                      <a:pPr algn="ctr"/>
                      <a:r>
                        <a:rPr lang="en-US" altLang="zh-CN" sz="1400" dirty="0"/>
                        <a:t>(</a:t>
                      </a:r>
                      <a:r>
                        <a:rPr lang="en-US" altLang="zh-CN" sz="1400" dirty="0" err="1"/>
                        <a:t>LxWxH</a:t>
                      </a:r>
                      <a:r>
                        <a:rPr lang="en-US" altLang="zh-CN" sz="1400" dirty="0"/>
                        <a:t>)(mm)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371505"/>
                  </a:ext>
                </a:extLst>
              </a:tr>
              <a:tr h="7378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680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NFM-680S270Gx/Mx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1360 ~2700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150 ~ 500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97.0%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100,000 Tc=70ºC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275(256) x 90 x 43.5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48584"/>
                  </a:ext>
                </a:extLst>
              </a:tr>
              <a:tr h="7236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1200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72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NFM-1K2S480Gx/Mx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2400 ~ 4800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150~ 500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98.0%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100,000 Tc=70ºC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72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accent6"/>
                          </a:solidFill>
                        </a:rPr>
                        <a:t>310(288) x 108 x 48.5</a:t>
                      </a:r>
                      <a:endParaRPr lang="zh-CN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0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04368"/>
      </p:ext>
    </p:extLst>
  </p:cSld>
  <p:clrMapOvr>
    <a:masterClrMapping/>
  </p:clrMapOvr>
</p:sld>
</file>

<file path=ppt/theme/theme1.xml><?xml version="1.0" encoding="utf-8"?>
<a:theme xmlns:a="http://schemas.openxmlformats.org/drawingml/2006/main" name="Inventronics_print-theme-02">
  <a:themeElements>
    <a:clrScheme name="Inventronics">
      <a:dk1>
        <a:srgbClr val="00414C"/>
      </a:dk1>
      <a:lt1>
        <a:srgbClr val="FFFFFF"/>
      </a:lt1>
      <a:dk2>
        <a:srgbClr val="FF6600"/>
      </a:dk2>
      <a:lt2>
        <a:srgbClr val="DEDEDE"/>
      </a:lt2>
      <a:accent1>
        <a:srgbClr val="FF6600"/>
      </a:accent1>
      <a:accent2>
        <a:srgbClr val="FF0F99"/>
      </a:accent2>
      <a:accent3>
        <a:srgbClr val="24D4C9"/>
      </a:accent3>
      <a:accent4>
        <a:srgbClr val="7300FF"/>
      </a:accent4>
      <a:accent5>
        <a:srgbClr val="FDFF99"/>
      </a:accent5>
      <a:accent6>
        <a:srgbClr val="666666"/>
      </a:accent6>
      <a:hlink>
        <a:srgbClr val="370078"/>
      </a:hlink>
      <a:folHlink>
        <a:srgbClr val="4600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5208F59-7F69-4C96-AB72-BF7547C5E3BA}" vid="{A6CD18C6-0201-4394-8375-676C333C7EA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3B636F4A1EF419FFD45E45B6A4891" ma:contentTypeVersion="5" ma:contentTypeDescription="Create a new document." ma:contentTypeScope="" ma:versionID="a190078bd7b0b32e77726e9ed835f8e9">
  <xsd:schema xmlns:xsd="http://www.w3.org/2001/XMLSchema" xmlns:xs="http://www.w3.org/2001/XMLSchema" xmlns:p="http://schemas.microsoft.com/office/2006/metadata/properties" xmlns:ns2="76fc12c5-96ad-48b6-9404-6ec5c73f4141" xmlns:ns3="262eca28-9d4e-4d6f-98bb-794cb6089bc7" xmlns:ns4="4ad79a16-082c-406b-b845-28f9be8e287f" xmlns:ns5="e3efb0ac-2ec9-4e92-b905-272da21cd0c3" targetNamespace="http://schemas.microsoft.com/office/2006/metadata/properties" ma:root="true" ma:fieldsID="bbb5342d575a403edb3916f674f857e6" ns2:_="" ns3:_="" ns4:_="" ns5:_="">
    <xsd:import namespace="76fc12c5-96ad-48b6-9404-6ec5c73f4141"/>
    <xsd:import namespace="262eca28-9d4e-4d6f-98bb-794cb6089bc7"/>
    <xsd:import namespace="4ad79a16-082c-406b-b845-28f9be8e287f"/>
    <xsd:import namespace="e3efb0ac-2ec9-4e92-b905-272da21cd0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4:lcf76f155ced4ddcb4097134ff3c332f" minOccurs="0"/>
                <xsd:element ref="ns5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c12c5-96ad-48b6-9404-6ec5c73f41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eca28-9d4e-4d6f-98bb-794cb6089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79a16-082c-406b-b845-28f9be8e28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093d0e-cc1b-4ab1-b961-f6a69f230d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fb0ac-2ec9-4e92-b905-272da21cd0c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b67ed00-7d68-41bc-872a-2d77f6d1790e}" ma:internalName="TaxCatchAll" ma:showField="CatchAllData" ma:web="e3efb0ac-2ec9-4e92-b905-272da21cd0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efb0ac-2ec9-4e92-b905-272da21cd0c3" xsi:nil="true"/>
    <lcf76f155ced4ddcb4097134ff3c332f xmlns="4ad79a16-082c-406b-b845-28f9be8e287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8EFA2A-45D3-49DD-8502-6DA3875C3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c12c5-96ad-48b6-9404-6ec5c73f4141"/>
    <ds:schemaRef ds:uri="262eca28-9d4e-4d6f-98bb-794cb6089bc7"/>
    <ds:schemaRef ds:uri="4ad79a16-082c-406b-b845-28f9be8e287f"/>
    <ds:schemaRef ds:uri="e3efb0ac-2ec9-4e92-b905-272da21cd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2518FB-6DA0-4742-8436-DE3FE28B36B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4ad79a16-082c-406b-b845-28f9be8e287f"/>
    <ds:schemaRef ds:uri="76fc12c5-96ad-48b6-9404-6ec5c73f4141"/>
    <ds:schemaRef ds:uri="http://schemas.microsoft.com/office/infopath/2007/PartnerControls"/>
    <ds:schemaRef ds:uri="http://schemas.openxmlformats.org/package/2006/metadata/core-properties"/>
    <ds:schemaRef ds:uri="e3efb0ac-2ec9-4e92-b905-272da21cd0c3"/>
    <ds:schemaRef ds:uri="262eca28-9d4e-4d6f-98bb-794cb6089bc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B89612-4E1A-4C1E-8172-2FAEC0E94B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9dda1df-3fca-45c7-91be-5629a3733338}" enabled="1" method="Standard" siteId="{ec1ca250-c234-4d56-a76b-7dfb9eee0c4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The orange Inventronics - All-in PPT-Template_230511</Template>
  <TotalTime>203</TotalTime>
  <Words>215</Words>
  <Application>Microsoft Office PowerPoint</Application>
  <PresentationFormat>Custom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Inventronics_print-theme-02</vt:lpstr>
      <vt:lpstr>NFM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NFM-680Sxxxyz</dc:title>
  <dc:creator>Carrie Sullivan</dc:creator>
  <cp:lastModifiedBy>Carrie Sullivan</cp:lastModifiedBy>
  <cp:revision>3</cp:revision>
  <dcterms:created xsi:type="dcterms:W3CDTF">2024-02-27T02:11:36Z</dcterms:created>
  <dcterms:modified xsi:type="dcterms:W3CDTF">2024-07-29T17:47:08Z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0x010100EAA3B636F4A1EF419FFD45E45B6A4891</vt:lpwstr>
  </property>
  <property fmtid="{D5CDD505-2E9C-101B-9397-08002B2CF9AE}" pid="3" name="Order">
    <vt:lpwstr>14000.0000000000</vt:lpwstr>
  </property>
</Properties>
</file>